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4"/>
    <p:sldMasterId id="2147484147" r:id="rId5"/>
    <p:sldMasterId id="2147484150" r:id="rId6"/>
  </p:sldMasterIdLst>
  <p:notesMasterIdLst>
    <p:notesMasterId r:id="rId30"/>
  </p:notesMasterIdLst>
  <p:handoutMasterIdLst>
    <p:handoutMasterId r:id="rId31"/>
  </p:handoutMasterIdLst>
  <p:sldIdLst>
    <p:sldId id="1153" r:id="rId7"/>
    <p:sldId id="737" r:id="rId8"/>
    <p:sldId id="902" r:id="rId9"/>
    <p:sldId id="1309" r:id="rId10"/>
    <p:sldId id="1207" r:id="rId11"/>
    <p:sldId id="739" r:id="rId12"/>
    <p:sldId id="738" r:id="rId13"/>
    <p:sldId id="574" r:id="rId14"/>
    <p:sldId id="1569" r:id="rId15"/>
    <p:sldId id="561" r:id="rId16"/>
    <p:sldId id="1538" r:id="rId17"/>
    <p:sldId id="1570" r:id="rId18"/>
    <p:sldId id="868" r:id="rId19"/>
    <p:sldId id="1568" r:id="rId20"/>
    <p:sldId id="1571" r:id="rId21"/>
    <p:sldId id="1575" r:id="rId22"/>
    <p:sldId id="1574" r:id="rId23"/>
    <p:sldId id="884" r:id="rId24"/>
    <p:sldId id="1529" r:id="rId25"/>
    <p:sldId id="628" r:id="rId26"/>
    <p:sldId id="1407" r:id="rId27"/>
    <p:sldId id="1291" r:id="rId28"/>
    <p:sldId id="609"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126C63-1FD9-4FC0-A20E-6AE643347545}">
          <p14:sldIdLst>
            <p14:sldId id="1153"/>
          </p14:sldIdLst>
        </p14:section>
        <p14:section name="Overview" id="{6B914C18-ED96-4EDD-B56D-6E40B47801CA}">
          <p14:sldIdLst>
            <p14:sldId id="737"/>
            <p14:sldId id="902"/>
            <p14:sldId id="1309"/>
            <p14:sldId id="1207"/>
            <p14:sldId id="739"/>
            <p14:sldId id="738"/>
          </p14:sldIdLst>
        </p14:section>
        <p14:section name="UAT Scope Overview" id="{84205182-1066-4395-AE02-28A2FDFBBD8F}">
          <p14:sldIdLst>
            <p14:sldId id="574"/>
            <p14:sldId id="1569"/>
            <p14:sldId id="561"/>
            <p14:sldId id="1538"/>
            <p14:sldId id="1570"/>
          </p14:sldIdLst>
        </p14:section>
        <p14:section name="Data API" id="{7568C145-A7E6-4E18-A913-200ADC3F7F89}">
          <p14:sldIdLst>
            <p14:sldId id="868"/>
            <p14:sldId id="1568"/>
            <p14:sldId id="1571"/>
            <p14:sldId id="1575"/>
            <p14:sldId id="1574"/>
            <p14:sldId id="884"/>
            <p14:sldId id="1529"/>
          </p14:sldIdLst>
        </p14:section>
        <p14:section name="Appendix" id="{D71AD56B-32CD-4B3C-A297-2C0D3369F1E4}">
          <p14:sldIdLst>
            <p14:sldId id="628"/>
            <p14:sldId id="1407"/>
            <p14:sldId id="1291"/>
            <p14:sldId id="609"/>
          </p14:sldIdLst>
        </p14:section>
      </p14:sectionLst>
    </p:ext>
    <p:ext uri="{EFAFB233-063F-42B5-8137-9DF3F51BA10A}">
      <p15:sldGuideLst xmlns:p15="http://schemas.microsoft.com/office/powerpoint/2012/main">
        <p15:guide id="1" orient="horz" pos="3036" userDrawn="1">
          <p15:clr>
            <a:srgbClr val="A4A3A4"/>
          </p15:clr>
        </p15:guide>
        <p15:guide id="2" pos="44">
          <p15:clr>
            <a:srgbClr val="A4A3A4"/>
          </p15:clr>
        </p15:guide>
        <p15:guide id="3" pos="3660">
          <p15:clr>
            <a:srgbClr val="A4A3A4"/>
          </p15:clr>
        </p15:guide>
        <p15:guide id="4" pos="470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havan, Jayashree" initials="RJ" lastIdx="3" clrIdx="0">
    <p:extLst>
      <p:ext uri="{19B8F6BF-5375-455C-9EA6-DF929625EA0E}">
        <p15:presenceInfo xmlns:p15="http://schemas.microsoft.com/office/powerpoint/2012/main" userId="S-1-5-21-3936631195-3709236685-2701257943-736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A9E"/>
    <a:srgbClr val="19627F"/>
    <a:srgbClr val="2E6E88"/>
    <a:srgbClr val="E8EFF2"/>
    <a:srgbClr val="BDD7EE"/>
    <a:srgbClr val="3095B4"/>
    <a:srgbClr val="005F61"/>
    <a:srgbClr val="4E859B"/>
    <a:srgbClr val="005172"/>
    <a:srgbClr val="893B6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49A31-927A-4EDB-98AB-329609A5A117}" v="12" dt="2024-04-04T14:53:17.9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89" autoAdjust="0"/>
    <p:restoredTop sz="96010" autoAdjust="0"/>
  </p:normalViewPr>
  <p:slideViewPr>
    <p:cSldViewPr snapToGrid="0">
      <p:cViewPr varScale="1">
        <p:scale>
          <a:sx n="143" d="100"/>
          <a:sy n="143" d="100"/>
        </p:scale>
        <p:origin x="612" y="-144"/>
      </p:cViewPr>
      <p:guideLst>
        <p:guide orient="horz" pos="3036"/>
        <p:guide pos="44"/>
        <p:guide pos="3660"/>
        <p:guide pos="470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50" d="100"/>
          <a:sy n="50" d="100"/>
        </p:scale>
        <p:origin x="3380" y="8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kshmi Narasimhan, Yamini" userId="9c1b4727-19f9-4551-b9f3-1a27815b11f1" providerId="ADAL" clId="{9DE788E3-11FF-42B7-8570-4F82D3811BB2}"/>
    <pc:docChg chg="undo redo custSel addSld delSld modSld sldOrd modSection">
      <pc:chgData name="Lakshmi Narasimhan, Yamini" userId="9c1b4727-19f9-4551-b9f3-1a27815b11f1" providerId="ADAL" clId="{9DE788E3-11FF-42B7-8570-4F82D3811BB2}" dt="2023-09-21T09:40:24.633" v="10808" actId="113"/>
      <pc:docMkLst>
        <pc:docMk/>
      </pc:docMkLst>
      <pc:sldChg chg="addSp delSp">
        <pc:chgData name="Lakshmi Narasimhan, Yamini" userId="9c1b4727-19f9-4551-b9f3-1a27815b11f1" providerId="ADAL" clId="{9DE788E3-11FF-42B7-8570-4F82D3811BB2}" dt="2023-09-07T14:38:24.509" v="15"/>
        <pc:sldMkLst>
          <pc:docMk/>
          <pc:sldMk cId="1906476510" sldId="884"/>
        </pc:sldMkLst>
        <pc:picChg chg="add del">
          <ac:chgData name="Lakshmi Narasimhan, Yamini" userId="9c1b4727-19f9-4551-b9f3-1a27815b11f1" providerId="ADAL" clId="{9DE788E3-11FF-42B7-8570-4F82D3811BB2}" dt="2023-09-07T14:38:24.509" v="15"/>
          <ac:picMkLst>
            <pc:docMk/>
            <pc:sldMk cId="1906476510" sldId="884"/>
            <ac:picMk id="3" creationId="{33E14683-E11B-1536-50DB-0F27046590EA}"/>
          </ac:picMkLst>
        </pc:picChg>
      </pc:sldChg>
      <pc:sldChg chg="modSp mod">
        <pc:chgData name="Lakshmi Narasimhan, Yamini" userId="9c1b4727-19f9-4551-b9f3-1a27815b11f1" providerId="ADAL" clId="{9DE788E3-11FF-42B7-8570-4F82D3811BB2}" dt="2023-09-11T09:32:11.797" v="53" actId="20577"/>
        <pc:sldMkLst>
          <pc:docMk/>
          <pc:sldMk cId="1405372622" sldId="1153"/>
        </pc:sldMkLst>
        <pc:spChg chg="mod">
          <ac:chgData name="Lakshmi Narasimhan, Yamini" userId="9c1b4727-19f9-4551-b9f3-1a27815b11f1" providerId="ADAL" clId="{9DE788E3-11FF-42B7-8570-4F82D3811BB2}" dt="2023-09-11T09:32:11.797" v="53" actId="20577"/>
          <ac:spMkLst>
            <pc:docMk/>
            <pc:sldMk cId="1405372622" sldId="1153"/>
            <ac:spMk id="10" creationId="{FF955FB8-7888-494D-A57A-548B5B96A4F2}"/>
          </ac:spMkLst>
        </pc:spChg>
      </pc:sldChg>
      <pc:sldChg chg="modSp mod">
        <pc:chgData name="Lakshmi Narasimhan, Yamini" userId="9c1b4727-19f9-4551-b9f3-1a27815b11f1" providerId="ADAL" clId="{9DE788E3-11FF-42B7-8570-4F82D3811BB2}" dt="2023-09-20T13:07:08.285" v="10168" actId="20577"/>
        <pc:sldMkLst>
          <pc:docMk/>
          <pc:sldMk cId="2162496938" sldId="1493"/>
        </pc:sldMkLst>
        <pc:spChg chg="mod">
          <ac:chgData name="Lakshmi Narasimhan, Yamini" userId="9c1b4727-19f9-4551-b9f3-1a27815b11f1" providerId="ADAL" clId="{9DE788E3-11FF-42B7-8570-4F82D3811BB2}" dt="2023-09-11T13:36:39.719" v="283"/>
          <ac:spMkLst>
            <pc:docMk/>
            <pc:sldMk cId="2162496938" sldId="1493"/>
            <ac:spMk id="2" creationId="{3D1F8545-5F99-46FD-AA24-A54626332ED8}"/>
          </ac:spMkLst>
        </pc:spChg>
        <pc:spChg chg="mod">
          <ac:chgData name="Lakshmi Narasimhan, Yamini" userId="9c1b4727-19f9-4551-b9f3-1a27815b11f1" providerId="ADAL" clId="{9DE788E3-11FF-42B7-8570-4F82D3811BB2}" dt="2023-09-20T13:07:08.285" v="10168" actId="20577"/>
          <ac:spMkLst>
            <pc:docMk/>
            <pc:sldMk cId="2162496938" sldId="1493"/>
            <ac:spMk id="3" creationId="{B94796A5-4D7F-478C-92F5-12F62563E364}"/>
          </ac:spMkLst>
        </pc:spChg>
        <pc:graphicFrameChg chg="mod modGraphic">
          <ac:chgData name="Lakshmi Narasimhan, Yamini" userId="9c1b4727-19f9-4551-b9f3-1a27815b11f1" providerId="ADAL" clId="{9DE788E3-11FF-42B7-8570-4F82D3811BB2}" dt="2023-09-11T13:46:54.061" v="328"/>
          <ac:graphicFrameMkLst>
            <pc:docMk/>
            <pc:sldMk cId="2162496938" sldId="1493"/>
            <ac:graphicFrameMk id="5" creationId="{1C334AA7-B355-4AAF-98D5-1018C045B23E}"/>
          </ac:graphicFrameMkLst>
        </pc:graphicFrameChg>
      </pc:sldChg>
      <pc:sldChg chg="modSp del mod">
        <pc:chgData name="Lakshmi Narasimhan, Yamini" userId="9c1b4727-19f9-4551-b9f3-1a27815b11f1" providerId="ADAL" clId="{9DE788E3-11FF-42B7-8570-4F82D3811BB2}" dt="2023-09-07T14:38:01.321" v="13" actId="2696"/>
        <pc:sldMkLst>
          <pc:docMk/>
          <pc:sldMk cId="3794701411" sldId="1517"/>
        </pc:sldMkLst>
        <pc:spChg chg="mod">
          <ac:chgData name="Lakshmi Narasimhan, Yamini" userId="9c1b4727-19f9-4551-b9f3-1a27815b11f1" providerId="ADAL" clId="{9DE788E3-11FF-42B7-8570-4F82D3811BB2}" dt="2023-09-07T14:37:13.989" v="10" actId="20577"/>
          <ac:spMkLst>
            <pc:docMk/>
            <pc:sldMk cId="3794701411" sldId="1517"/>
            <ac:spMk id="2" creationId="{C8076EC6-A159-49B6-AB0A-B1A8915DAAD0}"/>
          </ac:spMkLst>
        </pc:spChg>
      </pc:sldChg>
      <pc:sldChg chg="modSp mod ord">
        <pc:chgData name="Lakshmi Narasimhan, Yamini" userId="9c1b4727-19f9-4551-b9f3-1a27815b11f1" providerId="ADAL" clId="{9DE788E3-11FF-42B7-8570-4F82D3811BB2}" dt="2023-09-20T18:48:41.402" v="10720" actId="20577"/>
        <pc:sldMkLst>
          <pc:docMk/>
          <pc:sldMk cId="419462998" sldId="1523"/>
        </pc:sldMkLst>
        <pc:spChg chg="mod">
          <ac:chgData name="Lakshmi Narasimhan, Yamini" userId="9c1b4727-19f9-4551-b9f3-1a27815b11f1" providerId="ADAL" clId="{9DE788E3-11FF-42B7-8570-4F82D3811BB2}" dt="2023-09-13T10:58:12.087" v="1728" actId="255"/>
          <ac:spMkLst>
            <pc:docMk/>
            <pc:sldMk cId="419462998" sldId="1523"/>
            <ac:spMk id="2" creationId="{C8076EC6-A159-49B6-AB0A-B1A8915DAAD0}"/>
          </ac:spMkLst>
        </pc:spChg>
        <pc:graphicFrameChg chg="mod modGraphic">
          <ac:chgData name="Lakshmi Narasimhan, Yamini" userId="9c1b4727-19f9-4551-b9f3-1a27815b11f1" providerId="ADAL" clId="{9DE788E3-11FF-42B7-8570-4F82D3811BB2}" dt="2023-09-20T18:48:41.402" v="10720" actId="20577"/>
          <ac:graphicFrameMkLst>
            <pc:docMk/>
            <pc:sldMk cId="419462998" sldId="1523"/>
            <ac:graphicFrameMk id="6" creationId="{63E37468-C46F-4AF4-ADC9-22D3A18C0DA5}"/>
          </ac:graphicFrameMkLst>
        </pc:graphicFrameChg>
      </pc:sldChg>
      <pc:sldChg chg="addSp delSp modSp mod">
        <pc:chgData name="Lakshmi Narasimhan, Yamini" userId="9c1b4727-19f9-4551-b9f3-1a27815b11f1" providerId="ADAL" clId="{9DE788E3-11FF-42B7-8570-4F82D3811BB2}" dt="2023-09-20T16:49:21.746" v="10707" actId="20577"/>
        <pc:sldMkLst>
          <pc:docMk/>
          <pc:sldMk cId="2601703755" sldId="1524"/>
        </pc:sldMkLst>
        <pc:spChg chg="mod">
          <ac:chgData name="Lakshmi Narasimhan, Yamini" userId="9c1b4727-19f9-4551-b9f3-1a27815b11f1" providerId="ADAL" clId="{9DE788E3-11FF-42B7-8570-4F82D3811BB2}" dt="2023-09-11T15:01:59.508" v="371"/>
          <ac:spMkLst>
            <pc:docMk/>
            <pc:sldMk cId="2601703755" sldId="1524"/>
            <ac:spMk id="2" creationId="{3D1F8545-5F99-46FD-AA24-A54626332ED8}"/>
          </ac:spMkLst>
        </pc:spChg>
        <pc:spChg chg="mod">
          <ac:chgData name="Lakshmi Narasimhan, Yamini" userId="9c1b4727-19f9-4551-b9f3-1a27815b11f1" providerId="ADAL" clId="{9DE788E3-11FF-42B7-8570-4F82D3811BB2}" dt="2023-09-19T11:08:13.353" v="7052" actId="20577"/>
          <ac:spMkLst>
            <pc:docMk/>
            <pc:sldMk cId="2601703755" sldId="1524"/>
            <ac:spMk id="3" creationId="{B94796A5-4D7F-478C-92F5-12F62563E364}"/>
          </ac:spMkLst>
        </pc:spChg>
        <pc:graphicFrameChg chg="add del mod">
          <ac:chgData name="Lakshmi Narasimhan, Yamini" userId="9c1b4727-19f9-4551-b9f3-1a27815b11f1" providerId="ADAL" clId="{9DE788E3-11FF-42B7-8570-4F82D3811BB2}" dt="2023-09-11T15:14:36.607" v="383"/>
          <ac:graphicFrameMkLst>
            <pc:docMk/>
            <pc:sldMk cId="2601703755" sldId="1524"/>
            <ac:graphicFrameMk id="5" creationId="{BE09D972-E353-CE3D-2752-045089A3EB63}"/>
          </ac:graphicFrameMkLst>
        </pc:graphicFrameChg>
        <pc:graphicFrameChg chg="mod modGraphic">
          <ac:chgData name="Lakshmi Narasimhan, Yamini" userId="9c1b4727-19f9-4551-b9f3-1a27815b11f1" providerId="ADAL" clId="{9DE788E3-11FF-42B7-8570-4F82D3811BB2}" dt="2023-09-20T16:49:21.746" v="10707" actId="20577"/>
          <ac:graphicFrameMkLst>
            <pc:docMk/>
            <pc:sldMk cId="2601703755" sldId="1524"/>
            <ac:graphicFrameMk id="6" creationId="{F864D8F8-3965-4214-DD27-F8A99FFE5F3E}"/>
          </ac:graphicFrameMkLst>
        </pc:graphicFrameChg>
      </pc:sldChg>
      <pc:sldChg chg="addSp delSp modSp mod">
        <pc:chgData name="Lakshmi Narasimhan, Yamini" userId="9c1b4727-19f9-4551-b9f3-1a27815b11f1" providerId="ADAL" clId="{9DE788E3-11FF-42B7-8570-4F82D3811BB2}" dt="2023-09-20T13:05:35.730" v="10163" actId="20577"/>
        <pc:sldMkLst>
          <pc:docMk/>
          <pc:sldMk cId="2889729147" sldId="1526"/>
        </pc:sldMkLst>
        <pc:spChg chg="mod">
          <ac:chgData name="Lakshmi Narasimhan, Yamini" userId="9c1b4727-19f9-4551-b9f3-1a27815b11f1" providerId="ADAL" clId="{9DE788E3-11FF-42B7-8570-4F82D3811BB2}" dt="2023-09-12T10:07:35.369" v="835"/>
          <ac:spMkLst>
            <pc:docMk/>
            <pc:sldMk cId="2889729147" sldId="1526"/>
            <ac:spMk id="2" creationId="{3D1F8545-5F99-46FD-AA24-A54626332ED8}"/>
          </ac:spMkLst>
        </pc:spChg>
        <pc:spChg chg="mod">
          <ac:chgData name="Lakshmi Narasimhan, Yamini" userId="9c1b4727-19f9-4551-b9f3-1a27815b11f1" providerId="ADAL" clId="{9DE788E3-11FF-42B7-8570-4F82D3811BB2}" dt="2023-09-12T10:12:31.968" v="845"/>
          <ac:spMkLst>
            <pc:docMk/>
            <pc:sldMk cId="2889729147" sldId="1526"/>
            <ac:spMk id="3" creationId="{B94796A5-4D7F-478C-92F5-12F62563E364}"/>
          </ac:spMkLst>
        </pc:spChg>
        <pc:graphicFrameChg chg="add mod modGraphic">
          <ac:chgData name="Lakshmi Narasimhan, Yamini" userId="9c1b4727-19f9-4551-b9f3-1a27815b11f1" providerId="ADAL" clId="{9DE788E3-11FF-42B7-8570-4F82D3811BB2}" dt="2023-09-20T13:05:35.730" v="10163" actId="20577"/>
          <ac:graphicFrameMkLst>
            <pc:docMk/>
            <pc:sldMk cId="2889729147" sldId="1526"/>
            <ac:graphicFrameMk id="5" creationId="{5EA2289E-59C7-8C26-8C27-8F1D0F79BFC6}"/>
          </ac:graphicFrameMkLst>
        </pc:graphicFrameChg>
        <pc:graphicFrameChg chg="del modGraphic">
          <ac:chgData name="Lakshmi Narasimhan, Yamini" userId="9c1b4727-19f9-4551-b9f3-1a27815b11f1" providerId="ADAL" clId="{9DE788E3-11FF-42B7-8570-4F82D3811BB2}" dt="2023-09-12T10:12:01.603" v="837" actId="478"/>
          <ac:graphicFrameMkLst>
            <pc:docMk/>
            <pc:sldMk cId="2889729147" sldId="1526"/>
            <ac:graphicFrameMk id="6" creationId="{F864D8F8-3965-4214-DD27-F8A99FFE5F3E}"/>
          </ac:graphicFrameMkLst>
        </pc:graphicFrameChg>
      </pc:sldChg>
      <pc:sldChg chg="modSp mod ord">
        <pc:chgData name="Lakshmi Narasimhan, Yamini" userId="9c1b4727-19f9-4551-b9f3-1a27815b11f1" providerId="ADAL" clId="{9DE788E3-11FF-42B7-8570-4F82D3811BB2}" dt="2023-09-20T14:23:50.926" v="10382" actId="2165"/>
        <pc:sldMkLst>
          <pc:docMk/>
          <pc:sldMk cId="2608677109" sldId="1527"/>
        </pc:sldMkLst>
        <pc:graphicFrameChg chg="mod modGraphic">
          <ac:chgData name="Lakshmi Narasimhan, Yamini" userId="9c1b4727-19f9-4551-b9f3-1a27815b11f1" providerId="ADAL" clId="{9DE788E3-11FF-42B7-8570-4F82D3811BB2}" dt="2023-09-20T14:23:50.926" v="10382" actId="2165"/>
          <ac:graphicFrameMkLst>
            <pc:docMk/>
            <pc:sldMk cId="2608677109" sldId="1527"/>
            <ac:graphicFrameMk id="6" creationId="{63E37468-C46F-4AF4-ADC9-22D3A18C0DA5}"/>
          </ac:graphicFrameMkLst>
        </pc:graphicFrameChg>
      </pc:sldChg>
      <pc:sldChg chg="del">
        <pc:chgData name="Lakshmi Narasimhan, Yamini" userId="9c1b4727-19f9-4551-b9f3-1a27815b11f1" providerId="ADAL" clId="{9DE788E3-11FF-42B7-8570-4F82D3811BB2}" dt="2023-09-11T16:22:13.477" v="829" actId="2696"/>
        <pc:sldMkLst>
          <pc:docMk/>
          <pc:sldMk cId="2395121159" sldId="1528"/>
        </pc:sldMkLst>
      </pc:sldChg>
      <pc:sldChg chg="modSp mod">
        <pc:chgData name="Lakshmi Narasimhan, Yamini" userId="9c1b4727-19f9-4551-b9f3-1a27815b11f1" providerId="ADAL" clId="{9DE788E3-11FF-42B7-8570-4F82D3811BB2}" dt="2023-09-21T09:40:07.198" v="10802" actId="20577"/>
        <pc:sldMkLst>
          <pc:docMk/>
          <pc:sldMk cId="3349284646" sldId="1529"/>
        </pc:sldMkLst>
        <pc:spChg chg="mod">
          <ac:chgData name="Lakshmi Narasimhan, Yamini" userId="9c1b4727-19f9-4551-b9f3-1a27815b11f1" providerId="ADAL" clId="{9DE788E3-11FF-42B7-8570-4F82D3811BB2}" dt="2023-09-07T14:39:00.780" v="35" actId="20577"/>
          <ac:spMkLst>
            <pc:docMk/>
            <pc:sldMk cId="3349284646" sldId="1529"/>
            <ac:spMk id="2" creationId="{C8076EC6-A159-49B6-AB0A-B1A8915DAAD0}"/>
          </ac:spMkLst>
        </pc:spChg>
        <pc:graphicFrameChg chg="mod modGraphic">
          <ac:chgData name="Lakshmi Narasimhan, Yamini" userId="9c1b4727-19f9-4551-b9f3-1a27815b11f1" providerId="ADAL" clId="{9DE788E3-11FF-42B7-8570-4F82D3811BB2}" dt="2023-09-21T09:40:07.198" v="10802" actId="20577"/>
          <ac:graphicFrameMkLst>
            <pc:docMk/>
            <pc:sldMk cId="3349284646" sldId="1529"/>
            <ac:graphicFrameMk id="6" creationId="{63E37468-C46F-4AF4-ADC9-22D3A18C0DA5}"/>
          </ac:graphicFrameMkLst>
        </pc:graphicFrameChg>
      </pc:sldChg>
      <pc:sldChg chg="addSp delSp modSp add mod">
        <pc:chgData name="Lakshmi Narasimhan, Yamini" userId="9c1b4727-19f9-4551-b9f3-1a27815b11f1" providerId="ADAL" clId="{9DE788E3-11FF-42B7-8570-4F82D3811BB2}" dt="2023-09-14T16:32:57.111" v="3359" actId="20577"/>
        <pc:sldMkLst>
          <pc:docMk/>
          <pc:sldMk cId="4038101" sldId="1530"/>
        </pc:sldMkLst>
        <pc:spChg chg="del">
          <ac:chgData name="Lakshmi Narasimhan, Yamini" userId="9c1b4727-19f9-4551-b9f3-1a27815b11f1" providerId="ADAL" clId="{9DE788E3-11FF-42B7-8570-4F82D3811BB2}" dt="2023-09-14T13:40:34.767" v="1954" actId="21"/>
          <ac:spMkLst>
            <pc:docMk/>
            <pc:sldMk cId="4038101" sldId="1530"/>
            <ac:spMk id="2" creationId="{3D1F8545-5F99-46FD-AA24-A54626332ED8}"/>
          </ac:spMkLst>
        </pc:spChg>
        <pc:spChg chg="mod">
          <ac:chgData name="Lakshmi Narasimhan, Yamini" userId="9c1b4727-19f9-4551-b9f3-1a27815b11f1" providerId="ADAL" clId="{9DE788E3-11FF-42B7-8570-4F82D3811BB2}" dt="2023-09-14T16:30:30.356" v="3278"/>
          <ac:spMkLst>
            <pc:docMk/>
            <pc:sldMk cId="4038101" sldId="1530"/>
            <ac:spMk id="3" creationId="{B94796A5-4D7F-478C-92F5-12F62563E364}"/>
          </ac:spMkLst>
        </pc:spChg>
        <pc:spChg chg="mod">
          <ac:chgData name="Lakshmi Narasimhan, Yamini" userId="9c1b4727-19f9-4551-b9f3-1a27815b11f1" providerId="ADAL" clId="{9DE788E3-11FF-42B7-8570-4F82D3811BB2}" dt="2023-09-14T13:50:45.307" v="2052" actId="1076"/>
          <ac:spMkLst>
            <pc:docMk/>
            <pc:sldMk cId="4038101" sldId="1530"/>
            <ac:spMk id="7" creationId="{13AFA2C9-5A98-495A-81A6-D09EC01DD11A}"/>
          </ac:spMkLst>
        </pc:spChg>
        <pc:spChg chg="add del mod">
          <ac:chgData name="Lakshmi Narasimhan, Yamini" userId="9c1b4727-19f9-4551-b9f3-1a27815b11f1" providerId="ADAL" clId="{9DE788E3-11FF-42B7-8570-4F82D3811BB2}" dt="2023-09-14T13:50:37.505" v="2051" actId="21"/>
          <ac:spMkLst>
            <pc:docMk/>
            <pc:sldMk cId="4038101" sldId="1530"/>
            <ac:spMk id="8" creationId="{7BC90DD5-FD56-E0B5-F665-5D92AFF39121}"/>
          </ac:spMkLst>
        </pc:spChg>
        <pc:spChg chg="add del mod">
          <ac:chgData name="Lakshmi Narasimhan, Yamini" userId="9c1b4727-19f9-4551-b9f3-1a27815b11f1" providerId="ADAL" clId="{9DE788E3-11FF-42B7-8570-4F82D3811BB2}" dt="2023-09-14T13:51:09.242" v="2059"/>
          <ac:spMkLst>
            <pc:docMk/>
            <pc:sldMk cId="4038101" sldId="1530"/>
            <ac:spMk id="9" creationId="{3BC6BB49-C28C-6D7E-29AA-1B783E82A959}"/>
          </ac:spMkLst>
        </pc:spChg>
        <pc:graphicFrameChg chg="mod modGraphic">
          <ac:chgData name="Lakshmi Narasimhan, Yamini" userId="9c1b4727-19f9-4551-b9f3-1a27815b11f1" providerId="ADAL" clId="{9DE788E3-11FF-42B7-8570-4F82D3811BB2}" dt="2023-09-14T16:32:57.111" v="3359" actId="20577"/>
          <ac:graphicFrameMkLst>
            <pc:docMk/>
            <pc:sldMk cId="4038101" sldId="1530"/>
            <ac:graphicFrameMk id="5" creationId="{1C334AA7-B355-4AAF-98D5-1018C045B23E}"/>
          </ac:graphicFrameMkLst>
        </pc:graphicFrameChg>
      </pc:sldChg>
      <pc:sldChg chg="modSp add del mod">
        <pc:chgData name="Lakshmi Narasimhan, Yamini" userId="9c1b4727-19f9-4551-b9f3-1a27815b11f1" providerId="ADAL" clId="{9DE788E3-11FF-42B7-8570-4F82D3811BB2}" dt="2023-09-14T17:04:30.215" v="4251" actId="2696"/>
        <pc:sldMkLst>
          <pc:docMk/>
          <pc:sldMk cId="951484578" sldId="1531"/>
        </pc:sldMkLst>
        <pc:graphicFrameChg chg="mod modGraphic">
          <ac:chgData name="Lakshmi Narasimhan, Yamini" userId="9c1b4727-19f9-4551-b9f3-1a27815b11f1" providerId="ADAL" clId="{9DE788E3-11FF-42B7-8570-4F82D3811BB2}" dt="2023-09-11T13:35:39.322" v="274" actId="20577"/>
          <ac:graphicFrameMkLst>
            <pc:docMk/>
            <pc:sldMk cId="951484578" sldId="1531"/>
            <ac:graphicFrameMk id="5" creationId="{1C334AA7-B355-4AAF-98D5-1018C045B23E}"/>
          </ac:graphicFrameMkLst>
        </pc:graphicFrameChg>
      </pc:sldChg>
      <pc:sldChg chg="modSp add mod ord">
        <pc:chgData name="Lakshmi Narasimhan, Yamini" userId="9c1b4727-19f9-4551-b9f3-1a27815b11f1" providerId="ADAL" clId="{9DE788E3-11FF-42B7-8570-4F82D3811BB2}" dt="2023-09-18T11:48:39.030" v="6457"/>
        <pc:sldMkLst>
          <pc:docMk/>
          <pc:sldMk cId="758698116" sldId="1532"/>
        </pc:sldMkLst>
        <pc:graphicFrameChg chg="mod modGraphic">
          <ac:chgData name="Lakshmi Narasimhan, Yamini" userId="9c1b4727-19f9-4551-b9f3-1a27815b11f1" providerId="ADAL" clId="{9DE788E3-11FF-42B7-8570-4F82D3811BB2}" dt="2023-09-18T11:25:16.860" v="6084"/>
          <ac:graphicFrameMkLst>
            <pc:docMk/>
            <pc:sldMk cId="758698116" sldId="1532"/>
            <ac:graphicFrameMk id="5" creationId="{1C334AA7-B355-4AAF-98D5-1018C045B23E}"/>
          </ac:graphicFrameMkLst>
        </pc:graphicFrameChg>
      </pc:sldChg>
      <pc:sldChg chg="modSp add mod ord">
        <pc:chgData name="Lakshmi Narasimhan, Yamini" userId="9c1b4727-19f9-4551-b9f3-1a27815b11f1" providerId="ADAL" clId="{9DE788E3-11FF-42B7-8570-4F82D3811BB2}" dt="2023-09-18T11:49:42.343" v="6467"/>
        <pc:sldMkLst>
          <pc:docMk/>
          <pc:sldMk cId="569596169" sldId="1533"/>
        </pc:sldMkLst>
        <pc:graphicFrameChg chg="mod modGraphic">
          <ac:chgData name="Lakshmi Narasimhan, Yamini" userId="9c1b4727-19f9-4551-b9f3-1a27815b11f1" providerId="ADAL" clId="{9DE788E3-11FF-42B7-8570-4F82D3811BB2}" dt="2023-09-18T11:40:51.206" v="6212"/>
          <ac:graphicFrameMkLst>
            <pc:docMk/>
            <pc:sldMk cId="569596169" sldId="1533"/>
            <ac:graphicFrameMk id="5" creationId="{1C334AA7-B355-4AAF-98D5-1018C045B23E}"/>
          </ac:graphicFrameMkLst>
        </pc:graphicFrameChg>
      </pc:sldChg>
      <pc:sldChg chg="modSp add mod ord">
        <pc:chgData name="Lakshmi Narasimhan, Yamini" userId="9c1b4727-19f9-4551-b9f3-1a27815b11f1" providerId="ADAL" clId="{9DE788E3-11FF-42B7-8570-4F82D3811BB2}" dt="2023-09-18T12:00:05.388" v="6487"/>
        <pc:sldMkLst>
          <pc:docMk/>
          <pc:sldMk cId="1979371459" sldId="1534"/>
        </pc:sldMkLst>
        <pc:graphicFrameChg chg="mod modGraphic">
          <ac:chgData name="Lakshmi Narasimhan, Yamini" userId="9c1b4727-19f9-4551-b9f3-1a27815b11f1" providerId="ADAL" clId="{9DE788E3-11FF-42B7-8570-4F82D3811BB2}" dt="2023-09-18T12:00:05.388" v="6487"/>
          <ac:graphicFrameMkLst>
            <pc:docMk/>
            <pc:sldMk cId="1979371459" sldId="1534"/>
            <ac:graphicFrameMk id="5" creationId="{1C334AA7-B355-4AAF-98D5-1018C045B23E}"/>
          </ac:graphicFrameMkLst>
        </pc:graphicFrameChg>
      </pc:sldChg>
      <pc:sldChg chg="modSp add del mod ord">
        <pc:chgData name="Lakshmi Narasimhan, Yamini" userId="9c1b4727-19f9-4551-b9f3-1a27815b11f1" providerId="ADAL" clId="{9DE788E3-11FF-42B7-8570-4F82D3811BB2}" dt="2023-09-14T18:23:09.128" v="5083" actId="2696"/>
        <pc:sldMkLst>
          <pc:docMk/>
          <pc:sldMk cId="2692718032" sldId="1535"/>
        </pc:sldMkLst>
        <pc:graphicFrameChg chg="mod modGraphic">
          <ac:chgData name="Lakshmi Narasimhan, Yamini" userId="9c1b4727-19f9-4551-b9f3-1a27815b11f1" providerId="ADAL" clId="{9DE788E3-11FF-42B7-8570-4F82D3811BB2}" dt="2023-09-11T13:35:24.122" v="269" actId="20577"/>
          <ac:graphicFrameMkLst>
            <pc:docMk/>
            <pc:sldMk cId="2692718032" sldId="1535"/>
            <ac:graphicFrameMk id="5" creationId="{1C334AA7-B355-4AAF-98D5-1018C045B23E}"/>
          </ac:graphicFrameMkLst>
        </pc:graphicFrameChg>
      </pc:sldChg>
      <pc:sldChg chg="modSp add del mod">
        <pc:chgData name="Lakshmi Narasimhan, Yamini" userId="9c1b4727-19f9-4551-b9f3-1a27815b11f1" providerId="ADAL" clId="{9DE788E3-11FF-42B7-8570-4F82D3811BB2}" dt="2023-09-14T21:01:45.295" v="5321" actId="2696"/>
        <pc:sldMkLst>
          <pc:docMk/>
          <pc:sldMk cId="1377264923" sldId="1536"/>
        </pc:sldMkLst>
        <pc:graphicFrameChg chg="mod modGraphic">
          <ac:chgData name="Lakshmi Narasimhan, Yamini" userId="9c1b4727-19f9-4551-b9f3-1a27815b11f1" providerId="ADAL" clId="{9DE788E3-11FF-42B7-8570-4F82D3811BB2}" dt="2023-09-11T13:35:20.450" v="267" actId="20577"/>
          <ac:graphicFrameMkLst>
            <pc:docMk/>
            <pc:sldMk cId="1377264923" sldId="1536"/>
            <ac:graphicFrameMk id="5" creationId="{1C334AA7-B355-4AAF-98D5-1018C045B23E}"/>
          </ac:graphicFrameMkLst>
        </pc:graphicFrameChg>
      </pc:sldChg>
      <pc:sldChg chg="modSp add del mod">
        <pc:chgData name="Lakshmi Narasimhan, Yamini" userId="9c1b4727-19f9-4551-b9f3-1a27815b11f1" providerId="ADAL" clId="{9DE788E3-11FF-42B7-8570-4F82D3811BB2}" dt="2023-09-18T09:45:35.702" v="5603" actId="2696"/>
        <pc:sldMkLst>
          <pc:docMk/>
          <pc:sldMk cId="2042361603" sldId="1537"/>
        </pc:sldMkLst>
        <pc:spChg chg="mod">
          <ac:chgData name="Lakshmi Narasimhan, Yamini" userId="9c1b4727-19f9-4551-b9f3-1a27815b11f1" providerId="ADAL" clId="{9DE788E3-11FF-42B7-8570-4F82D3811BB2}" dt="2023-09-14T21:02:55.520" v="5356" actId="20577"/>
          <ac:spMkLst>
            <pc:docMk/>
            <pc:sldMk cId="2042361603" sldId="1537"/>
            <ac:spMk id="7" creationId="{13AFA2C9-5A98-495A-81A6-D09EC01DD11A}"/>
          </ac:spMkLst>
        </pc:spChg>
        <pc:graphicFrameChg chg="mod modGraphic">
          <ac:chgData name="Lakshmi Narasimhan, Yamini" userId="9c1b4727-19f9-4551-b9f3-1a27815b11f1" providerId="ADAL" clId="{9DE788E3-11FF-42B7-8570-4F82D3811BB2}" dt="2023-09-11T13:35:07.456" v="265" actId="20577"/>
          <ac:graphicFrameMkLst>
            <pc:docMk/>
            <pc:sldMk cId="2042361603" sldId="1537"/>
            <ac:graphicFrameMk id="5" creationId="{1C334AA7-B355-4AAF-98D5-1018C045B23E}"/>
          </ac:graphicFrameMkLst>
        </pc:graphicFrameChg>
      </pc:sldChg>
      <pc:sldChg chg="modSp add mod">
        <pc:chgData name="Lakshmi Narasimhan, Yamini" userId="9c1b4727-19f9-4551-b9f3-1a27815b11f1" providerId="ADAL" clId="{9DE788E3-11FF-42B7-8570-4F82D3811BB2}" dt="2023-09-20T19:45:25.634" v="10774" actId="20577"/>
        <pc:sldMkLst>
          <pc:docMk/>
          <pc:sldMk cId="1525860452" sldId="1538"/>
        </pc:sldMkLst>
        <pc:spChg chg="mod">
          <ac:chgData name="Lakshmi Narasimhan, Yamini" userId="9c1b4727-19f9-4551-b9f3-1a27815b11f1" providerId="ADAL" clId="{9DE788E3-11FF-42B7-8570-4F82D3811BB2}" dt="2023-09-11T14:33:16.819" v="339" actId="20577"/>
          <ac:spMkLst>
            <pc:docMk/>
            <pc:sldMk cId="1525860452" sldId="1538"/>
            <ac:spMk id="2" creationId="{3D1F8545-5F99-46FD-AA24-A54626332ED8}"/>
          </ac:spMkLst>
        </pc:spChg>
        <pc:spChg chg="mod">
          <ac:chgData name="Lakshmi Narasimhan, Yamini" userId="9c1b4727-19f9-4551-b9f3-1a27815b11f1" providerId="ADAL" clId="{9DE788E3-11FF-42B7-8570-4F82D3811BB2}" dt="2023-09-20T19:45:25.634" v="10774" actId="20577"/>
          <ac:spMkLst>
            <pc:docMk/>
            <pc:sldMk cId="1525860452" sldId="1538"/>
            <ac:spMk id="3" creationId="{B94796A5-4D7F-478C-92F5-12F62563E364}"/>
          </ac:spMkLst>
        </pc:spChg>
        <pc:graphicFrameChg chg="mod modGraphic">
          <ac:chgData name="Lakshmi Narasimhan, Yamini" userId="9c1b4727-19f9-4551-b9f3-1a27815b11f1" providerId="ADAL" clId="{9DE788E3-11FF-42B7-8570-4F82D3811BB2}" dt="2023-09-19T18:33:20.796" v="8181" actId="14734"/>
          <ac:graphicFrameMkLst>
            <pc:docMk/>
            <pc:sldMk cId="1525860452" sldId="1538"/>
            <ac:graphicFrameMk id="5" creationId="{1C334AA7-B355-4AAF-98D5-1018C045B23E}"/>
          </ac:graphicFrameMkLst>
        </pc:graphicFrameChg>
      </pc:sldChg>
      <pc:sldChg chg="modSp add mod">
        <pc:chgData name="Lakshmi Narasimhan, Yamini" userId="9c1b4727-19f9-4551-b9f3-1a27815b11f1" providerId="ADAL" clId="{9DE788E3-11FF-42B7-8570-4F82D3811BB2}" dt="2023-09-20T10:21:58.376" v="10124" actId="20577"/>
        <pc:sldMkLst>
          <pc:docMk/>
          <pc:sldMk cId="1350917250" sldId="1539"/>
        </pc:sldMkLst>
        <pc:spChg chg="mod">
          <ac:chgData name="Lakshmi Narasimhan, Yamini" userId="9c1b4727-19f9-4551-b9f3-1a27815b11f1" providerId="ADAL" clId="{9DE788E3-11FF-42B7-8570-4F82D3811BB2}" dt="2023-09-11T15:50:13.409" v="596" actId="20577"/>
          <ac:spMkLst>
            <pc:docMk/>
            <pc:sldMk cId="1350917250" sldId="1539"/>
            <ac:spMk id="2" creationId="{3D1F8545-5F99-46FD-AA24-A54626332ED8}"/>
          </ac:spMkLst>
        </pc:spChg>
        <pc:spChg chg="mod">
          <ac:chgData name="Lakshmi Narasimhan, Yamini" userId="9c1b4727-19f9-4551-b9f3-1a27815b11f1" providerId="ADAL" clId="{9DE788E3-11FF-42B7-8570-4F82D3811BB2}" dt="2023-09-20T10:21:58.376" v="10124" actId="20577"/>
          <ac:spMkLst>
            <pc:docMk/>
            <pc:sldMk cId="1350917250" sldId="1539"/>
            <ac:spMk id="3" creationId="{B94796A5-4D7F-478C-92F5-12F62563E364}"/>
          </ac:spMkLst>
        </pc:spChg>
        <pc:graphicFrameChg chg="mod modGraphic">
          <ac:chgData name="Lakshmi Narasimhan, Yamini" userId="9c1b4727-19f9-4551-b9f3-1a27815b11f1" providerId="ADAL" clId="{9DE788E3-11FF-42B7-8570-4F82D3811BB2}" dt="2023-09-11T15:52:38.556" v="609" actId="14734"/>
          <ac:graphicFrameMkLst>
            <pc:docMk/>
            <pc:sldMk cId="1350917250" sldId="1539"/>
            <ac:graphicFrameMk id="6" creationId="{F864D8F8-3965-4214-DD27-F8A99FFE5F3E}"/>
          </ac:graphicFrameMkLst>
        </pc:graphicFrameChg>
      </pc:sldChg>
      <pc:sldChg chg="modSp add mod">
        <pc:chgData name="Lakshmi Narasimhan, Yamini" userId="9c1b4727-19f9-4551-b9f3-1a27815b11f1" providerId="ADAL" clId="{9DE788E3-11FF-42B7-8570-4F82D3811BB2}" dt="2023-09-20T10:22:05.670" v="10125"/>
        <pc:sldMkLst>
          <pc:docMk/>
          <pc:sldMk cId="3643297695" sldId="1540"/>
        </pc:sldMkLst>
        <pc:spChg chg="mod">
          <ac:chgData name="Lakshmi Narasimhan, Yamini" userId="9c1b4727-19f9-4551-b9f3-1a27815b11f1" providerId="ADAL" clId="{9DE788E3-11FF-42B7-8570-4F82D3811BB2}" dt="2023-09-11T15:54:59.032" v="636"/>
          <ac:spMkLst>
            <pc:docMk/>
            <pc:sldMk cId="3643297695" sldId="1540"/>
            <ac:spMk id="2" creationId="{3D1F8545-5F99-46FD-AA24-A54626332ED8}"/>
          </ac:spMkLst>
        </pc:spChg>
        <pc:spChg chg="mod">
          <ac:chgData name="Lakshmi Narasimhan, Yamini" userId="9c1b4727-19f9-4551-b9f3-1a27815b11f1" providerId="ADAL" clId="{9DE788E3-11FF-42B7-8570-4F82D3811BB2}" dt="2023-09-20T10:22:05.670" v="10125"/>
          <ac:spMkLst>
            <pc:docMk/>
            <pc:sldMk cId="3643297695" sldId="1540"/>
            <ac:spMk id="3" creationId="{B94796A5-4D7F-478C-92F5-12F62563E364}"/>
          </ac:spMkLst>
        </pc:spChg>
        <pc:graphicFrameChg chg="mod modGraphic">
          <ac:chgData name="Lakshmi Narasimhan, Yamini" userId="9c1b4727-19f9-4551-b9f3-1a27815b11f1" providerId="ADAL" clId="{9DE788E3-11FF-42B7-8570-4F82D3811BB2}" dt="2023-09-11T15:57:43.368" v="658" actId="14734"/>
          <ac:graphicFrameMkLst>
            <pc:docMk/>
            <pc:sldMk cId="3643297695" sldId="1540"/>
            <ac:graphicFrameMk id="6" creationId="{F864D8F8-3965-4214-DD27-F8A99FFE5F3E}"/>
          </ac:graphicFrameMkLst>
        </pc:graphicFrameChg>
      </pc:sldChg>
      <pc:sldChg chg="addSp delSp modSp add mod">
        <pc:chgData name="Lakshmi Narasimhan, Yamini" userId="9c1b4727-19f9-4551-b9f3-1a27815b11f1" providerId="ADAL" clId="{9DE788E3-11FF-42B7-8570-4F82D3811BB2}" dt="2023-09-20T19:51:26.830" v="10775" actId="14100"/>
        <pc:sldMkLst>
          <pc:docMk/>
          <pc:sldMk cId="1574036983" sldId="1541"/>
        </pc:sldMkLst>
        <pc:spChg chg="mod">
          <ac:chgData name="Lakshmi Narasimhan, Yamini" userId="9c1b4727-19f9-4551-b9f3-1a27815b11f1" providerId="ADAL" clId="{9DE788E3-11FF-42B7-8570-4F82D3811BB2}" dt="2023-09-20T12:45:15.825" v="10135" actId="20577"/>
          <ac:spMkLst>
            <pc:docMk/>
            <pc:sldMk cId="1574036983" sldId="1541"/>
            <ac:spMk id="2" creationId="{3D1F8545-5F99-46FD-AA24-A54626332ED8}"/>
          </ac:spMkLst>
        </pc:spChg>
        <pc:spChg chg="mod">
          <ac:chgData name="Lakshmi Narasimhan, Yamini" userId="9c1b4727-19f9-4551-b9f3-1a27815b11f1" providerId="ADAL" clId="{9DE788E3-11FF-42B7-8570-4F82D3811BB2}" dt="2023-09-20T10:23:53.504" v="10132" actId="113"/>
          <ac:spMkLst>
            <pc:docMk/>
            <pc:sldMk cId="1574036983" sldId="1541"/>
            <ac:spMk id="3" creationId="{B94796A5-4D7F-478C-92F5-12F62563E364}"/>
          </ac:spMkLst>
        </pc:spChg>
        <pc:graphicFrameChg chg="mod modGraphic">
          <ac:chgData name="Lakshmi Narasimhan, Yamini" userId="9c1b4727-19f9-4551-b9f3-1a27815b11f1" providerId="ADAL" clId="{9DE788E3-11FF-42B7-8570-4F82D3811BB2}" dt="2023-09-20T19:51:26.830" v="10775" actId="14100"/>
          <ac:graphicFrameMkLst>
            <pc:docMk/>
            <pc:sldMk cId="1574036983" sldId="1541"/>
            <ac:graphicFrameMk id="6" creationId="{F864D8F8-3965-4214-DD27-F8A99FFE5F3E}"/>
          </ac:graphicFrameMkLst>
        </pc:graphicFrameChg>
        <pc:inkChg chg="add del">
          <ac:chgData name="Lakshmi Narasimhan, Yamini" userId="9c1b4727-19f9-4551-b9f3-1a27815b11f1" providerId="ADAL" clId="{9DE788E3-11FF-42B7-8570-4F82D3811BB2}" dt="2023-09-18T16:46:57.069" v="6643" actId="9405"/>
          <ac:inkMkLst>
            <pc:docMk/>
            <pc:sldMk cId="1574036983" sldId="1541"/>
            <ac:inkMk id="12" creationId="{AFF4A23F-6CD0-7912-2DE2-6E65A80E7B17}"/>
          </ac:inkMkLst>
        </pc:inkChg>
        <pc:cxnChg chg="add del mod">
          <ac:chgData name="Lakshmi Narasimhan, Yamini" userId="9c1b4727-19f9-4551-b9f3-1a27815b11f1" providerId="ADAL" clId="{9DE788E3-11FF-42B7-8570-4F82D3811BB2}" dt="2023-09-18T16:46:23.017" v="6641" actId="21"/>
          <ac:cxnSpMkLst>
            <pc:docMk/>
            <pc:sldMk cId="1574036983" sldId="1541"/>
            <ac:cxnSpMk id="7" creationId="{B0A3073E-E114-0505-AED7-A99634EEC3BA}"/>
          </ac:cxnSpMkLst>
        </pc:cxnChg>
        <pc:cxnChg chg="add del mod">
          <ac:chgData name="Lakshmi Narasimhan, Yamini" userId="9c1b4727-19f9-4551-b9f3-1a27815b11f1" providerId="ADAL" clId="{9DE788E3-11FF-42B7-8570-4F82D3811BB2}" dt="2023-09-18T16:48:51.520" v="6656" actId="21"/>
          <ac:cxnSpMkLst>
            <pc:docMk/>
            <pc:sldMk cId="1574036983" sldId="1541"/>
            <ac:cxnSpMk id="14" creationId="{D7786F1E-25DD-DC0A-4B22-487E94B95CA1}"/>
          </ac:cxnSpMkLst>
        </pc:cxnChg>
        <pc:cxnChg chg="add del">
          <ac:chgData name="Lakshmi Narasimhan, Yamini" userId="9c1b4727-19f9-4551-b9f3-1a27815b11f1" providerId="ADAL" clId="{9DE788E3-11FF-42B7-8570-4F82D3811BB2}" dt="2023-09-18T16:47:32.823" v="6647" actId="11529"/>
          <ac:cxnSpMkLst>
            <pc:docMk/>
            <pc:sldMk cId="1574036983" sldId="1541"/>
            <ac:cxnSpMk id="17" creationId="{EE9A0941-99C5-536F-AE24-EF5D812956EA}"/>
          </ac:cxnSpMkLst>
        </pc:cxnChg>
      </pc:sldChg>
      <pc:sldChg chg="modSp add mod">
        <pc:chgData name="Lakshmi Narasimhan, Yamini" userId="9c1b4727-19f9-4551-b9f3-1a27815b11f1" providerId="ADAL" clId="{9DE788E3-11FF-42B7-8570-4F82D3811BB2}" dt="2023-09-20T17:04:59.335" v="10719" actId="14734"/>
        <pc:sldMkLst>
          <pc:docMk/>
          <pc:sldMk cId="635625172" sldId="1542"/>
        </pc:sldMkLst>
        <pc:spChg chg="mod">
          <ac:chgData name="Lakshmi Narasimhan, Yamini" userId="9c1b4727-19f9-4551-b9f3-1a27815b11f1" providerId="ADAL" clId="{9DE788E3-11FF-42B7-8570-4F82D3811BB2}" dt="2023-09-11T16:06:16.635" v="785"/>
          <ac:spMkLst>
            <pc:docMk/>
            <pc:sldMk cId="635625172" sldId="1542"/>
            <ac:spMk id="2" creationId="{3D1F8545-5F99-46FD-AA24-A54626332ED8}"/>
          </ac:spMkLst>
        </pc:spChg>
        <pc:spChg chg="mod">
          <ac:chgData name="Lakshmi Narasimhan, Yamini" userId="9c1b4727-19f9-4551-b9f3-1a27815b11f1" providerId="ADAL" clId="{9DE788E3-11FF-42B7-8570-4F82D3811BB2}" dt="2023-09-19T11:14:48.999" v="7055" actId="20577"/>
          <ac:spMkLst>
            <pc:docMk/>
            <pc:sldMk cId="635625172" sldId="1542"/>
            <ac:spMk id="3" creationId="{B94796A5-4D7F-478C-92F5-12F62563E364}"/>
          </ac:spMkLst>
        </pc:spChg>
        <pc:graphicFrameChg chg="mod modGraphic">
          <ac:chgData name="Lakshmi Narasimhan, Yamini" userId="9c1b4727-19f9-4551-b9f3-1a27815b11f1" providerId="ADAL" clId="{9DE788E3-11FF-42B7-8570-4F82D3811BB2}" dt="2023-09-20T17:04:59.335" v="10719" actId="14734"/>
          <ac:graphicFrameMkLst>
            <pc:docMk/>
            <pc:sldMk cId="635625172" sldId="1542"/>
            <ac:graphicFrameMk id="6" creationId="{F864D8F8-3965-4214-DD27-F8A99FFE5F3E}"/>
          </ac:graphicFrameMkLst>
        </pc:graphicFrameChg>
      </pc:sldChg>
      <pc:sldChg chg="addSp delSp modSp add del mod">
        <pc:chgData name="Lakshmi Narasimhan, Yamini" userId="9c1b4727-19f9-4551-b9f3-1a27815b11f1" providerId="ADAL" clId="{9DE788E3-11FF-42B7-8570-4F82D3811BB2}" dt="2023-09-20T16:50:01.739" v="10714" actId="2696"/>
        <pc:sldMkLst>
          <pc:docMk/>
          <pc:sldMk cId="676125836" sldId="1543"/>
        </pc:sldMkLst>
        <pc:spChg chg="mod">
          <ac:chgData name="Lakshmi Narasimhan, Yamini" userId="9c1b4727-19f9-4551-b9f3-1a27815b11f1" providerId="ADAL" clId="{9DE788E3-11FF-42B7-8570-4F82D3811BB2}" dt="2023-09-12T10:13:40.623" v="853"/>
          <ac:spMkLst>
            <pc:docMk/>
            <pc:sldMk cId="676125836" sldId="1543"/>
            <ac:spMk id="2" creationId="{3D1F8545-5F99-46FD-AA24-A54626332ED8}"/>
          </ac:spMkLst>
        </pc:spChg>
        <pc:spChg chg="mod">
          <ac:chgData name="Lakshmi Narasimhan, Yamini" userId="9c1b4727-19f9-4551-b9f3-1a27815b11f1" providerId="ADAL" clId="{9DE788E3-11FF-42B7-8570-4F82D3811BB2}" dt="2023-09-12T10:15:48.594" v="916" actId="20577"/>
          <ac:spMkLst>
            <pc:docMk/>
            <pc:sldMk cId="676125836" sldId="1543"/>
            <ac:spMk id="3" creationId="{B94796A5-4D7F-478C-92F5-12F62563E364}"/>
          </ac:spMkLst>
        </pc:spChg>
        <pc:graphicFrameChg chg="add del mod modGraphic">
          <ac:chgData name="Lakshmi Narasimhan, Yamini" userId="9c1b4727-19f9-4551-b9f3-1a27815b11f1" providerId="ADAL" clId="{9DE788E3-11FF-42B7-8570-4F82D3811BB2}" dt="2023-09-12T13:18:52.404" v="1324" actId="20577"/>
          <ac:graphicFrameMkLst>
            <pc:docMk/>
            <pc:sldMk cId="676125836" sldId="1543"/>
            <ac:graphicFrameMk id="5" creationId="{5EA2289E-59C7-8C26-8C27-8F1D0F79BFC6}"/>
          </ac:graphicFrameMkLst>
        </pc:graphicFrameChg>
      </pc:sldChg>
      <pc:sldChg chg="modSp add del mod">
        <pc:chgData name="Lakshmi Narasimhan, Yamini" userId="9c1b4727-19f9-4551-b9f3-1a27815b11f1" providerId="ADAL" clId="{9DE788E3-11FF-42B7-8570-4F82D3811BB2}" dt="2023-09-20T16:50:04.894" v="10715" actId="2696"/>
        <pc:sldMkLst>
          <pc:docMk/>
          <pc:sldMk cId="2777184022" sldId="1544"/>
        </pc:sldMkLst>
        <pc:spChg chg="mod">
          <ac:chgData name="Lakshmi Narasimhan, Yamini" userId="9c1b4727-19f9-4551-b9f3-1a27815b11f1" providerId="ADAL" clId="{9DE788E3-11FF-42B7-8570-4F82D3811BB2}" dt="2023-09-12T10:17:18.245" v="923"/>
          <ac:spMkLst>
            <pc:docMk/>
            <pc:sldMk cId="2777184022" sldId="1544"/>
            <ac:spMk id="2" creationId="{3D1F8545-5F99-46FD-AA24-A54626332ED8}"/>
          </ac:spMkLst>
        </pc:spChg>
        <pc:spChg chg="mod">
          <ac:chgData name="Lakshmi Narasimhan, Yamini" userId="9c1b4727-19f9-4551-b9f3-1a27815b11f1" providerId="ADAL" clId="{9DE788E3-11FF-42B7-8570-4F82D3811BB2}" dt="2023-09-12T13:27:19.145" v="1381" actId="20577"/>
          <ac:spMkLst>
            <pc:docMk/>
            <pc:sldMk cId="2777184022" sldId="1544"/>
            <ac:spMk id="3" creationId="{B94796A5-4D7F-478C-92F5-12F62563E364}"/>
          </ac:spMkLst>
        </pc:spChg>
        <pc:graphicFrameChg chg="mod modGraphic">
          <ac:chgData name="Lakshmi Narasimhan, Yamini" userId="9c1b4727-19f9-4551-b9f3-1a27815b11f1" providerId="ADAL" clId="{9DE788E3-11FF-42B7-8570-4F82D3811BB2}" dt="2023-09-20T00:36:33.854" v="10049"/>
          <ac:graphicFrameMkLst>
            <pc:docMk/>
            <pc:sldMk cId="2777184022" sldId="1544"/>
            <ac:graphicFrameMk id="5" creationId="{5EA2289E-59C7-8C26-8C27-8F1D0F79BFC6}"/>
          </ac:graphicFrameMkLst>
        </pc:graphicFrameChg>
      </pc:sldChg>
      <pc:sldChg chg="modSp add del mod">
        <pc:chgData name="Lakshmi Narasimhan, Yamini" userId="9c1b4727-19f9-4551-b9f3-1a27815b11f1" providerId="ADAL" clId="{9DE788E3-11FF-42B7-8570-4F82D3811BB2}" dt="2023-09-18T16:57:06.752" v="6753" actId="2696"/>
        <pc:sldMkLst>
          <pc:docMk/>
          <pc:sldMk cId="913832757" sldId="1545"/>
        </pc:sldMkLst>
        <pc:spChg chg="mod">
          <ac:chgData name="Lakshmi Narasimhan, Yamini" userId="9c1b4727-19f9-4551-b9f3-1a27815b11f1" providerId="ADAL" clId="{9DE788E3-11FF-42B7-8570-4F82D3811BB2}" dt="2023-09-12T10:22:22.249" v="964"/>
          <ac:spMkLst>
            <pc:docMk/>
            <pc:sldMk cId="913832757" sldId="1545"/>
            <ac:spMk id="2" creationId="{3D1F8545-5F99-46FD-AA24-A54626332ED8}"/>
          </ac:spMkLst>
        </pc:spChg>
        <pc:spChg chg="mod">
          <ac:chgData name="Lakshmi Narasimhan, Yamini" userId="9c1b4727-19f9-4551-b9f3-1a27815b11f1" providerId="ADAL" clId="{9DE788E3-11FF-42B7-8570-4F82D3811BB2}" dt="2023-09-12T10:27:53.487" v="1261" actId="20577"/>
          <ac:spMkLst>
            <pc:docMk/>
            <pc:sldMk cId="913832757" sldId="1545"/>
            <ac:spMk id="3" creationId="{B94796A5-4D7F-478C-92F5-12F62563E364}"/>
          </ac:spMkLst>
        </pc:spChg>
        <pc:graphicFrameChg chg="mod modGraphic">
          <ac:chgData name="Lakshmi Narasimhan, Yamini" userId="9c1b4727-19f9-4551-b9f3-1a27815b11f1" providerId="ADAL" clId="{9DE788E3-11FF-42B7-8570-4F82D3811BB2}" dt="2023-09-12T10:28:03.107" v="1274" actId="20577"/>
          <ac:graphicFrameMkLst>
            <pc:docMk/>
            <pc:sldMk cId="913832757" sldId="1545"/>
            <ac:graphicFrameMk id="5" creationId="{5EA2289E-59C7-8C26-8C27-8F1D0F79BFC6}"/>
          </ac:graphicFrameMkLst>
        </pc:graphicFrameChg>
      </pc:sldChg>
      <pc:sldChg chg="modSp add del mod">
        <pc:chgData name="Lakshmi Narasimhan, Yamini" userId="9c1b4727-19f9-4551-b9f3-1a27815b11f1" providerId="ADAL" clId="{9DE788E3-11FF-42B7-8570-4F82D3811BB2}" dt="2023-09-19T16:04:31.769" v="7684" actId="2696"/>
        <pc:sldMkLst>
          <pc:docMk/>
          <pc:sldMk cId="1096159674" sldId="1546"/>
        </pc:sldMkLst>
        <pc:spChg chg="mod">
          <ac:chgData name="Lakshmi Narasimhan, Yamini" userId="9c1b4727-19f9-4551-b9f3-1a27815b11f1" providerId="ADAL" clId="{9DE788E3-11FF-42B7-8570-4F82D3811BB2}" dt="2023-09-13T11:25:44.729" v="1827" actId="1076"/>
          <ac:spMkLst>
            <pc:docMk/>
            <pc:sldMk cId="1096159674" sldId="1546"/>
            <ac:spMk id="2" creationId="{3D1F8545-5F99-46FD-AA24-A54626332ED8}"/>
          </ac:spMkLst>
        </pc:spChg>
        <pc:spChg chg="mod">
          <ac:chgData name="Lakshmi Narasimhan, Yamini" userId="9c1b4727-19f9-4551-b9f3-1a27815b11f1" providerId="ADAL" clId="{9DE788E3-11FF-42B7-8570-4F82D3811BB2}" dt="2023-09-12T10:48:41" v="1319" actId="20577"/>
          <ac:spMkLst>
            <pc:docMk/>
            <pc:sldMk cId="1096159674" sldId="1546"/>
            <ac:spMk id="3" creationId="{B94796A5-4D7F-478C-92F5-12F62563E364}"/>
          </ac:spMkLst>
        </pc:spChg>
        <pc:graphicFrameChg chg="modGraphic">
          <ac:chgData name="Lakshmi Narasimhan, Yamini" userId="9c1b4727-19f9-4551-b9f3-1a27815b11f1" providerId="ADAL" clId="{9DE788E3-11FF-42B7-8570-4F82D3811BB2}" dt="2023-09-12T10:47:58.937" v="1316" actId="14734"/>
          <ac:graphicFrameMkLst>
            <pc:docMk/>
            <pc:sldMk cId="1096159674" sldId="1546"/>
            <ac:graphicFrameMk id="5" creationId="{5EA2289E-59C7-8C26-8C27-8F1D0F79BFC6}"/>
          </ac:graphicFrameMkLst>
        </pc:graphicFrameChg>
      </pc:sldChg>
      <pc:sldChg chg="modSp add mod">
        <pc:chgData name="Lakshmi Narasimhan, Yamini" userId="9c1b4727-19f9-4551-b9f3-1a27815b11f1" providerId="ADAL" clId="{9DE788E3-11FF-42B7-8570-4F82D3811BB2}" dt="2023-09-21T09:40:24.633" v="10808" actId="113"/>
        <pc:sldMkLst>
          <pc:docMk/>
          <pc:sldMk cId="4190487082" sldId="1547"/>
        </pc:sldMkLst>
        <pc:spChg chg="mod">
          <ac:chgData name="Lakshmi Narasimhan, Yamini" userId="9c1b4727-19f9-4551-b9f3-1a27815b11f1" providerId="ADAL" clId="{9DE788E3-11FF-42B7-8570-4F82D3811BB2}" dt="2023-09-13T10:07:00.973" v="1389"/>
          <ac:spMkLst>
            <pc:docMk/>
            <pc:sldMk cId="4190487082" sldId="1547"/>
            <ac:spMk id="2" creationId="{3D1F8545-5F99-46FD-AA24-A54626332ED8}"/>
          </ac:spMkLst>
        </pc:spChg>
        <pc:spChg chg="mod">
          <ac:chgData name="Lakshmi Narasimhan, Yamini" userId="9c1b4727-19f9-4551-b9f3-1a27815b11f1" providerId="ADAL" clId="{9DE788E3-11FF-42B7-8570-4F82D3811BB2}" dt="2023-09-21T09:40:24.633" v="10808" actId="113"/>
          <ac:spMkLst>
            <pc:docMk/>
            <pc:sldMk cId="4190487082" sldId="1547"/>
            <ac:spMk id="3" creationId="{B94796A5-4D7F-478C-92F5-12F62563E364}"/>
          </ac:spMkLst>
        </pc:spChg>
        <pc:graphicFrameChg chg="mod modGraphic">
          <ac:chgData name="Lakshmi Narasimhan, Yamini" userId="9c1b4727-19f9-4551-b9f3-1a27815b11f1" providerId="ADAL" clId="{9DE788E3-11FF-42B7-8570-4F82D3811BB2}" dt="2023-09-20T00:24:54.960" v="10048" actId="14734"/>
          <ac:graphicFrameMkLst>
            <pc:docMk/>
            <pc:sldMk cId="4190487082" sldId="1547"/>
            <ac:graphicFrameMk id="5" creationId="{1C334AA7-B355-4AAF-98D5-1018C045B23E}"/>
          </ac:graphicFrameMkLst>
        </pc:graphicFrameChg>
      </pc:sldChg>
      <pc:sldChg chg="modSp add del mod">
        <pc:chgData name="Lakshmi Narasimhan, Yamini" userId="9c1b4727-19f9-4551-b9f3-1a27815b11f1" providerId="ADAL" clId="{9DE788E3-11FF-42B7-8570-4F82D3811BB2}" dt="2023-09-14T15:23:17.751" v="2530" actId="2696"/>
        <pc:sldMkLst>
          <pc:docMk/>
          <pc:sldMk cId="1601633130" sldId="1548"/>
        </pc:sldMkLst>
        <pc:graphicFrameChg chg="modGraphic">
          <ac:chgData name="Lakshmi Narasimhan, Yamini" userId="9c1b4727-19f9-4551-b9f3-1a27815b11f1" providerId="ADAL" clId="{9DE788E3-11FF-42B7-8570-4F82D3811BB2}" dt="2023-09-14T15:21:14.301" v="2508" actId="14734"/>
          <ac:graphicFrameMkLst>
            <pc:docMk/>
            <pc:sldMk cId="1601633130" sldId="1548"/>
            <ac:graphicFrameMk id="5" creationId="{1C334AA7-B355-4AAF-98D5-1018C045B23E}"/>
          </ac:graphicFrameMkLst>
        </pc:graphicFrameChg>
      </pc:sldChg>
      <pc:sldChg chg="modSp add mod">
        <pc:chgData name="Lakshmi Narasimhan, Yamini" userId="9c1b4727-19f9-4551-b9f3-1a27815b11f1" providerId="ADAL" clId="{9DE788E3-11FF-42B7-8570-4F82D3811BB2}" dt="2023-09-14T16:36:20.140" v="3381" actId="20577"/>
        <pc:sldMkLst>
          <pc:docMk/>
          <pc:sldMk cId="3033883694" sldId="1549"/>
        </pc:sldMkLst>
        <pc:spChg chg="mod">
          <ac:chgData name="Lakshmi Narasimhan, Yamini" userId="9c1b4727-19f9-4551-b9f3-1a27815b11f1" providerId="ADAL" clId="{9DE788E3-11FF-42B7-8570-4F82D3811BB2}" dt="2023-09-14T16:30:23.763" v="3277"/>
          <ac:spMkLst>
            <pc:docMk/>
            <pc:sldMk cId="3033883694" sldId="1549"/>
            <ac:spMk id="3" creationId="{B94796A5-4D7F-478C-92F5-12F62563E364}"/>
          </ac:spMkLst>
        </pc:spChg>
        <pc:spChg chg="mod">
          <ac:chgData name="Lakshmi Narasimhan, Yamini" userId="9c1b4727-19f9-4551-b9f3-1a27815b11f1" providerId="ADAL" clId="{9DE788E3-11FF-42B7-8570-4F82D3811BB2}" dt="2023-09-14T16:31:41.857" v="3309" actId="5793"/>
          <ac:spMkLst>
            <pc:docMk/>
            <pc:sldMk cId="3033883694" sldId="1549"/>
            <ac:spMk id="7" creationId="{13AFA2C9-5A98-495A-81A6-D09EC01DD11A}"/>
          </ac:spMkLst>
        </pc:spChg>
        <pc:graphicFrameChg chg="mod modGraphic">
          <ac:chgData name="Lakshmi Narasimhan, Yamini" userId="9c1b4727-19f9-4551-b9f3-1a27815b11f1" providerId="ADAL" clId="{9DE788E3-11FF-42B7-8570-4F82D3811BB2}" dt="2023-09-14T16:36:20.140" v="3381" actId="20577"/>
          <ac:graphicFrameMkLst>
            <pc:docMk/>
            <pc:sldMk cId="3033883694" sldId="1549"/>
            <ac:graphicFrameMk id="5" creationId="{1C334AA7-B355-4AAF-98D5-1018C045B23E}"/>
          </ac:graphicFrameMkLst>
        </pc:graphicFrameChg>
      </pc:sldChg>
      <pc:sldChg chg="modSp add mod">
        <pc:chgData name="Lakshmi Narasimhan, Yamini" userId="9c1b4727-19f9-4551-b9f3-1a27815b11f1" providerId="ADAL" clId="{9DE788E3-11FF-42B7-8570-4F82D3811BB2}" dt="2023-09-14T18:29:27.503" v="5107"/>
        <pc:sldMkLst>
          <pc:docMk/>
          <pc:sldMk cId="604809326" sldId="1550"/>
        </pc:sldMkLst>
        <pc:spChg chg="mod">
          <ac:chgData name="Lakshmi Narasimhan, Yamini" userId="9c1b4727-19f9-4551-b9f3-1a27815b11f1" providerId="ADAL" clId="{9DE788E3-11FF-42B7-8570-4F82D3811BB2}" dt="2023-09-14T16:30:17.512" v="3276" actId="21"/>
          <ac:spMkLst>
            <pc:docMk/>
            <pc:sldMk cId="604809326" sldId="1550"/>
            <ac:spMk id="3" creationId="{B94796A5-4D7F-478C-92F5-12F62563E364}"/>
          </ac:spMkLst>
        </pc:spChg>
        <pc:spChg chg="mod">
          <ac:chgData name="Lakshmi Narasimhan, Yamini" userId="9c1b4727-19f9-4551-b9f3-1a27815b11f1" providerId="ADAL" clId="{9DE788E3-11FF-42B7-8570-4F82D3811BB2}" dt="2023-09-14T16:32:11.499" v="3331" actId="5793"/>
          <ac:spMkLst>
            <pc:docMk/>
            <pc:sldMk cId="604809326" sldId="1550"/>
            <ac:spMk id="7" creationId="{13AFA2C9-5A98-495A-81A6-D09EC01DD11A}"/>
          </ac:spMkLst>
        </pc:spChg>
        <pc:graphicFrameChg chg="mod modGraphic">
          <ac:chgData name="Lakshmi Narasimhan, Yamini" userId="9c1b4727-19f9-4551-b9f3-1a27815b11f1" providerId="ADAL" clId="{9DE788E3-11FF-42B7-8570-4F82D3811BB2}" dt="2023-09-14T18:29:27.503" v="5107"/>
          <ac:graphicFrameMkLst>
            <pc:docMk/>
            <pc:sldMk cId="604809326" sldId="1550"/>
            <ac:graphicFrameMk id="5" creationId="{1C334AA7-B355-4AAF-98D5-1018C045B23E}"/>
          </ac:graphicFrameMkLst>
        </pc:graphicFrameChg>
      </pc:sldChg>
      <pc:sldChg chg="modSp add mod">
        <pc:chgData name="Lakshmi Narasimhan, Yamini" userId="9c1b4727-19f9-4551-b9f3-1a27815b11f1" providerId="ADAL" clId="{9DE788E3-11FF-42B7-8570-4F82D3811BB2}" dt="2023-09-14T17:04:06.058" v="4250"/>
        <pc:sldMkLst>
          <pc:docMk/>
          <pc:sldMk cId="1058758607" sldId="1551"/>
        </pc:sldMkLst>
        <pc:spChg chg="mod">
          <ac:chgData name="Lakshmi Narasimhan, Yamini" userId="9c1b4727-19f9-4551-b9f3-1a27815b11f1" providerId="ADAL" clId="{9DE788E3-11FF-42B7-8570-4F82D3811BB2}" dt="2023-09-14T16:25:53.116" v="3207"/>
          <ac:spMkLst>
            <pc:docMk/>
            <pc:sldMk cId="1058758607" sldId="1551"/>
            <ac:spMk id="3" creationId="{B94796A5-4D7F-478C-92F5-12F62563E364}"/>
          </ac:spMkLst>
        </pc:spChg>
        <pc:spChg chg="mod">
          <ac:chgData name="Lakshmi Narasimhan, Yamini" userId="9c1b4727-19f9-4551-b9f3-1a27815b11f1" providerId="ADAL" clId="{9DE788E3-11FF-42B7-8570-4F82D3811BB2}" dt="2023-09-14T16:32:26.062" v="3352" actId="20577"/>
          <ac:spMkLst>
            <pc:docMk/>
            <pc:sldMk cId="1058758607" sldId="1551"/>
            <ac:spMk id="7" creationId="{13AFA2C9-5A98-495A-81A6-D09EC01DD11A}"/>
          </ac:spMkLst>
        </pc:spChg>
        <pc:graphicFrameChg chg="mod modGraphic">
          <ac:chgData name="Lakshmi Narasimhan, Yamini" userId="9c1b4727-19f9-4551-b9f3-1a27815b11f1" providerId="ADAL" clId="{9DE788E3-11FF-42B7-8570-4F82D3811BB2}" dt="2023-09-14T17:04:06.058" v="4250"/>
          <ac:graphicFrameMkLst>
            <pc:docMk/>
            <pc:sldMk cId="1058758607" sldId="1551"/>
            <ac:graphicFrameMk id="5" creationId="{1C334AA7-B355-4AAF-98D5-1018C045B23E}"/>
          </ac:graphicFrameMkLst>
        </pc:graphicFrameChg>
      </pc:sldChg>
      <pc:sldChg chg="modSp add mod ord">
        <pc:chgData name="Lakshmi Narasimhan, Yamini" userId="9c1b4727-19f9-4551-b9f3-1a27815b11f1" providerId="ADAL" clId="{9DE788E3-11FF-42B7-8570-4F82D3811BB2}" dt="2023-09-14T18:10:13.611" v="4816" actId="20577"/>
        <pc:sldMkLst>
          <pc:docMk/>
          <pc:sldMk cId="1716156784" sldId="1552"/>
        </pc:sldMkLst>
        <pc:graphicFrameChg chg="mod modGraphic">
          <ac:chgData name="Lakshmi Narasimhan, Yamini" userId="9c1b4727-19f9-4551-b9f3-1a27815b11f1" providerId="ADAL" clId="{9DE788E3-11FF-42B7-8570-4F82D3811BB2}" dt="2023-09-14T18:10:13.611" v="4816" actId="20577"/>
          <ac:graphicFrameMkLst>
            <pc:docMk/>
            <pc:sldMk cId="1716156784" sldId="1552"/>
            <ac:graphicFrameMk id="5" creationId="{1C334AA7-B355-4AAF-98D5-1018C045B23E}"/>
          </ac:graphicFrameMkLst>
        </pc:graphicFrameChg>
      </pc:sldChg>
      <pc:sldChg chg="modSp add mod">
        <pc:chgData name="Lakshmi Narasimhan, Yamini" userId="9c1b4727-19f9-4551-b9f3-1a27815b11f1" providerId="ADAL" clId="{9DE788E3-11FF-42B7-8570-4F82D3811BB2}" dt="2023-09-14T20:49:30.950" v="5179" actId="20577"/>
        <pc:sldMkLst>
          <pc:docMk/>
          <pc:sldMk cId="4078433736" sldId="1553"/>
        </pc:sldMkLst>
        <pc:graphicFrameChg chg="mod modGraphic">
          <ac:chgData name="Lakshmi Narasimhan, Yamini" userId="9c1b4727-19f9-4551-b9f3-1a27815b11f1" providerId="ADAL" clId="{9DE788E3-11FF-42B7-8570-4F82D3811BB2}" dt="2023-09-14T20:49:30.950" v="5179" actId="20577"/>
          <ac:graphicFrameMkLst>
            <pc:docMk/>
            <pc:sldMk cId="4078433736" sldId="1553"/>
            <ac:graphicFrameMk id="5" creationId="{1C334AA7-B355-4AAF-98D5-1018C045B23E}"/>
          </ac:graphicFrameMkLst>
        </pc:graphicFrameChg>
      </pc:sldChg>
      <pc:sldChg chg="modSp add mod">
        <pc:chgData name="Lakshmi Narasimhan, Yamini" userId="9c1b4727-19f9-4551-b9f3-1a27815b11f1" providerId="ADAL" clId="{9DE788E3-11FF-42B7-8570-4F82D3811BB2}" dt="2023-09-14T20:54:30.585" v="5245"/>
        <pc:sldMkLst>
          <pc:docMk/>
          <pc:sldMk cId="1040889558" sldId="1554"/>
        </pc:sldMkLst>
        <pc:graphicFrameChg chg="mod modGraphic">
          <ac:chgData name="Lakshmi Narasimhan, Yamini" userId="9c1b4727-19f9-4551-b9f3-1a27815b11f1" providerId="ADAL" clId="{9DE788E3-11FF-42B7-8570-4F82D3811BB2}" dt="2023-09-14T20:54:30.585" v="5245"/>
          <ac:graphicFrameMkLst>
            <pc:docMk/>
            <pc:sldMk cId="1040889558" sldId="1554"/>
            <ac:graphicFrameMk id="5" creationId="{1C334AA7-B355-4AAF-98D5-1018C045B23E}"/>
          </ac:graphicFrameMkLst>
        </pc:graphicFrameChg>
      </pc:sldChg>
      <pc:sldChg chg="modSp add mod">
        <pc:chgData name="Lakshmi Narasimhan, Yamini" userId="9c1b4727-19f9-4551-b9f3-1a27815b11f1" providerId="ADAL" clId="{9DE788E3-11FF-42B7-8570-4F82D3811BB2}" dt="2023-09-18T10:46:25.848" v="5897" actId="113"/>
        <pc:sldMkLst>
          <pc:docMk/>
          <pc:sldMk cId="3727555603" sldId="1555"/>
        </pc:sldMkLst>
        <pc:graphicFrameChg chg="mod modGraphic">
          <ac:chgData name="Lakshmi Narasimhan, Yamini" userId="9c1b4727-19f9-4551-b9f3-1a27815b11f1" providerId="ADAL" clId="{9DE788E3-11FF-42B7-8570-4F82D3811BB2}" dt="2023-09-18T10:46:25.848" v="5897" actId="113"/>
          <ac:graphicFrameMkLst>
            <pc:docMk/>
            <pc:sldMk cId="3727555603" sldId="1555"/>
            <ac:graphicFrameMk id="5" creationId="{1C334AA7-B355-4AAF-98D5-1018C045B23E}"/>
          </ac:graphicFrameMkLst>
        </pc:graphicFrameChg>
      </pc:sldChg>
      <pc:sldChg chg="modSp add mod ord">
        <pc:chgData name="Lakshmi Narasimhan, Yamini" userId="9c1b4727-19f9-4551-b9f3-1a27815b11f1" providerId="ADAL" clId="{9DE788E3-11FF-42B7-8570-4F82D3811BB2}" dt="2023-09-18T11:49:47.888" v="6469"/>
        <pc:sldMkLst>
          <pc:docMk/>
          <pc:sldMk cId="4252606416" sldId="1556"/>
        </pc:sldMkLst>
        <pc:graphicFrameChg chg="mod modGraphic">
          <ac:chgData name="Lakshmi Narasimhan, Yamini" userId="9c1b4727-19f9-4551-b9f3-1a27815b11f1" providerId="ADAL" clId="{9DE788E3-11FF-42B7-8570-4F82D3811BB2}" dt="2023-09-18T09:46:35.724" v="5617"/>
          <ac:graphicFrameMkLst>
            <pc:docMk/>
            <pc:sldMk cId="4252606416" sldId="1556"/>
            <ac:graphicFrameMk id="5" creationId="{1C334AA7-B355-4AAF-98D5-1018C045B23E}"/>
          </ac:graphicFrameMkLst>
        </pc:graphicFrameChg>
      </pc:sldChg>
    </pc:docChg>
  </pc:docChgLst>
  <pc:docChgLst>
    <pc:chgData name="Lakshmi Narasimhan, Yamini" userId="9c1b4727-19f9-4551-b9f3-1a27815b11f1" providerId="ADAL" clId="{502BEA40-655C-4759-A600-4B4BEA4545D0}"/>
    <pc:docChg chg="undo redo custSel addSld delSld modSld sldOrd modSection">
      <pc:chgData name="Lakshmi Narasimhan, Yamini" userId="9c1b4727-19f9-4551-b9f3-1a27815b11f1" providerId="ADAL" clId="{502BEA40-655C-4759-A600-4B4BEA4545D0}" dt="2024-03-27T13:50:19.015" v="2241" actId="20577"/>
      <pc:docMkLst>
        <pc:docMk/>
      </pc:docMkLst>
      <pc:sldChg chg="del">
        <pc:chgData name="Lakshmi Narasimhan, Yamini" userId="9c1b4727-19f9-4551-b9f3-1a27815b11f1" providerId="ADAL" clId="{502BEA40-655C-4759-A600-4B4BEA4545D0}" dt="2024-03-20T13:55:22.057" v="385" actId="2696"/>
        <pc:sldMkLst>
          <pc:docMk/>
          <pc:sldMk cId="1259427510" sldId="257"/>
        </pc:sldMkLst>
      </pc:sldChg>
      <pc:sldChg chg="modSp mod">
        <pc:chgData name="Lakshmi Narasimhan, Yamini" userId="9c1b4727-19f9-4551-b9f3-1a27815b11f1" providerId="ADAL" clId="{502BEA40-655C-4759-A600-4B4BEA4545D0}" dt="2024-03-19T15:49:10.490" v="9" actId="20577"/>
        <pc:sldMkLst>
          <pc:docMk/>
          <pc:sldMk cId="1405372622" sldId="1153"/>
        </pc:sldMkLst>
        <pc:spChg chg="mod">
          <ac:chgData name="Lakshmi Narasimhan, Yamini" userId="9c1b4727-19f9-4551-b9f3-1a27815b11f1" providerId="ADAL" clId="{502BEA40-655C-4759-A600-4B4BEA4545D0}" dt="2024-03-19T15:49:10.490" v="9" actId="20577"/>
          <ac:spMkLst>
            <pc:docMk/>
            <pc:sldMk cId="1405372622" sldId="1153"/>
            <ac:spMk id="10" creationId="{FF955FB8-7888-494D-A57A-548B5B96A4F2}"/>
          </ac:spMkLst>
        </pc:spChg>
      </pc:sldChg>
      <pc:sldChg chg="modSp mod">
        <pc:chgData name="Lakshmi Narasimhan, Yamini" userId="9c1b4727-19f9-4551-b9f3-1a27815b11f1" providerId="ADAL" clId="{502BEA40-655C-4759-A600-4B4BEA4545D0}" dt="2024-03-27T13:48:17.533" v="2121" actId="2165"/>
        <pc:sldMkLst>
          <pc:docMk/>
          <pc:sldMk cId="3349284646" sldId="1529"/>
        </pc:sldMkLst>
        <pc:spChg chg="mod">
          <ac:chgData name="Lakshmi Narasimhan, Yamini" userId="9c1b4727-19f9-4551-b9f3-1a27815b11f1" providerId="ADAL" clId="{502BEA40-655C-4759-A600-4B4BEA4545D0}" dt="2024-03-20T14:01:13.949" v="484" actId="20577"/>
          <ac:spMkLst>
            <pc:docMk/>
            <pc:sldMk cId="3349284646" sldId="1529"/>
            <ac:spMk id="2" creationId="{C8076EC6-A159-49B6-AB0A-B1A8915DAAD0}"/>
          </ac:spMkLst>
        </pc:spChg>
        <pc:graphicFrameChg chg="mod modGraphic">
          <ac:chgData name="Lakshmi Narasimhan, Yamini" userId="9c1b4727-19f9-4551-b9f3-1a27815b11f1" providerId="ADAL" clId="{502BEA40-655C-4759-A600-4B4BEA4545D0}" dt="2024-03-27T13:48:17.533" v="2121" actId="2165"/>
          <ac:graphicFrameMkLst>
            <pc:docMk/>
            <pc:sldMk cId="3349284646" sldId="1529"/>
            <ac:graphicFrameMk id="6" creationId="{63E37468-C46F-4AF4-ADC9-22D3A18C0DA5}"/>
          </ac:graphicFrameMkLst>
        </pc:graphicFrameChg>
      </pc:sldChg>
      <pc:sldChg chg="del">
        <pc:chgData name="Lakshmi Narasimhan, Yamini" userId="9c1b4727-19f9-4551-b9f3-1a27815b11f1" providerId="ADAL" clId="{502BEA40-655C-4759-A600-4B4BEA4545D0}" dt="2024-03-20T13:55:22.057" v="385" actId="2696"/>
        <pc:sldMkLst>
          <pc:docMk/>
          <pc:sldMk cId="4038101" sldId="1530"/>
        </pc:sldMkLst>
      </pc:sldChg>
      <pc:sldChg chg="modSp mod">
        <pc:chgData name="Lakshmi Narasimhan, Yamini" userId="9c1b4727-19f9-4551-b9f3-1a27815b11f1" providerId="ADAL" clId="{502BEA40-655C-4759-A600-4B4BEA4545D0}" dt="2024-03-27T13:50:19.015" v="2241" actId="20577"/>
        <pc:sldMkLst>
          <pc:docMk/>
          <pc:sldMk cId="1525860452" sldId="1538"/>
        </pc:sldMkLst>
        <pc:spChg chg="mod">
          <ac:chgData name="Lakshmi Narasimhan, Yamini" userId="9c1b4727-19f9-4551-b9f3-1a27815b11f1" providerId="ADAL" clId="{502BEA40-655C-4759-A600-4B4BEA4545D0}" dt="2024-03-20T12:25:28.172" v="194"/>
          <ac:spMkLst>
            <pc:docMk/>
            <pc:sldMk cId="1525860452" sldId="1538"/>
            <ac:spMk id="2" creationId="{3D1F8545-5F99-46FD-AA24-A54626332ED8}"/>
          </ac:spMkLst>
        </pc:spChg>
        <pc:spChg chg="mod">
          <ac:chgData name="Lakshmi Narasimhan, Yamini" userId="9c1b4727-19f9-4551-b9f3-1a27815b11f1" providerId="ADAL" clId="{502BEA40-655C-4759-A600-4B4BEA4545D0}" dt="2024-03-27T13:50:19.015" v="2241" actId="20577"/>
          <ac:spMkLst>
            <pc:docMk/>
            <pc:sldMk cId="1525860452" sldId="1538"/>
            <ac:spMk id="3" creationId="{B94796A5-4D7F-478C-92F5-12F62563E364}"/>
          </ac:spMkLst>
        </pc:spChg>
        <pc:graphicFrameChg chg="mod modGraphic">
          <ac:chgData name="Lakshmi Narasimhan, Yamini" userId="9c1b4727-19f9-4551-b9f3-1a27815b11f1" providerId="ADAL" clId="{502BEA40-655C-4759-A600-4B4BEA4545D0}" dt="2024-03-27T13:11:15.257" v="2074" actId="20577"/>
          <ac:graphicFrameMkLst>
            <pc:docMk/>
            <pc:sldMk cId="1525860452" sldId="1538"/>
            <ac:graphicFrameMk id="5" creationId="{1C334AA7-B355-4AAF-98D5-1018C045B23E}"/>
          </ac:graphicFrameMkLst>
        </pc:graphicFrameChg>
      </pc:sldChg>
      <pc:sldChg chg="del">
        <pc:chgData name="Lakshmi Narasimhan, Yamini" userId="9c1b4727-19f9-4551-b9f3-1a27815b11f1" providerId="ADAL" clId="{502BEA40-655C-4759-A600-4B4BEA4545D0}" dt="2024-03-19T16:53:42.349" v="22" actId="2696"/>
        <pc:sldMkLst>
          <pc:docMk/>
          <pc:sldMk cId="1467431942" sldId="1559"/>
        </pc:sldMkLst>
      </pc:sldChg>
      <pc:sldChg chg="del">
        <pc:chgData name="Lakshmi Narasimhan, Yamini" userId="9c1b4727-19f9-4551-b9f3-1a27815b11f1" providerId="ADAL" clId="{502BEA40-655C-4759-A600-4B4BEA4545D0}" dt="2024-03-20T13:55:22.057" v="385" actId="2696"/>
        <pc:sldMkLst>
          <pc:docMk/>
          <pc:sldMk cId="163581474" sldId="1560"/>
        </pc:sldMkLst>
      </pc:sldChg>
      <pc:sldChg chg="del">
        <pc:chgData name="Lakshmi Narasimhan, Yamini" userId="9c1b4727-19f9-4551-b9f3-1a27815b11f1" providerId="ADAL" clId="{502BEA40-655C-4759-A600-4B4BEA4545D0}" dt="2024-03-20T13:55:22.057" v="385" actId="2696"/>
        <pc:sldMkLst>
          <pc:docMk/>
          <pc:sldMk cId="975908771" sldId="1561"/>
        </pc:sldMkLst>
      </pc:sldChg>
      <pc:sldChg chg="del">
        <pc:chgData name="Lakshmi Narasimhan, Yamini" userId="9c1b4727-19f9-4551-b9f3-1a27815b11f1" providerId="ADAL" clId="{502BEA40-655C-4759-A600-4B4BEA4545D0}" dt="2024-03-20T13:55:22.057" v="385" actId="2696"/>
        <pc:sldMkLst>
          <pc:docMk/>
          <pc:sldMk cId="1705186934" sldId="1562"/>
        </pc:sldMkLst>
      </pc:sldChg>
      <pc:sldChg chg="del">
        <pc:chgData name="Lakshmi Narasimhan, Yamini" userId="9c1b4727-19f9-4551-b9f3-1a27815b11f1" providerId="ADAL" clId="{502BEA40-655C-4759-A600-4B4BEA4545D0}" dt="2024-03-20T13:55:22.057" v="385" actId="2696"/>
        <pc:sldMkLst>
          <pc:docMk/>
          <pc:sldMk cId="4126195265" sldId="1563"/>
        </pc:sldMkLst>
      </pc:sldChg>
      <pc:sldChg chg="del">
        <pc:chgData name="Lakshmi Narasimhan, Yamini" userId="9c1b4727-19f9-4551-b9f3-1a27815b11f1" providerId="ADAL" clId="{502BEA40-655C-4759-A600-4B4BEA4545D0}" dt="2024-03-20T13:55:22.057" v="385" actId="2696"/>
        <pc:sldMkLst>
          <pc:docMk/>
          <pc:sldMk cId="3218419727" sldId="1564"/>
        </pc:sldMkLst>
      </pc:sldChg>
      <pc:sldChg chg="del">
        <pc:chgData name="Lakshmi Narasimhan, Yamini" userId="9c1b4727-19f9-4551-b9f3-1a27815b11f1" providerId="ADAL" clId="{502BEA40-655C-4759-A600-4B4BEA4545D0}" dt="2024-03-20T13:55:22.057" v="385" actId="2696"/>
        <pc:sldMkLst>
          <pc:docMk/>
          <pc:sldMk cId="3251080509" sldId="1565"/>
        </pc:sldMkLst>
      </pc:sldChg>
      <pc:sldChg chg="del">
        <pc:chgData name="Lakshmi Narasimhan, Yamini" userId="9c1b4727-19f9-4551-b9f3-1a27815b11f1" providerId="ADAL" clId="{502BEA40-655C-4759-A600-4B4BEA4545D0}" dt="2024-03-20T13:55:22.057" v="385" actId="2696"/>
        <pc:sldMkLst>
          <pc:docMk/>
          <pc:sldMk cId="1702539387" sldId="1566"/>
        </pc:sldMkLst>
      </pc:sldChg>
      <pc:sldChg chg="del">
        <pc:chgData name="Lakshmi Narasimhan, Yamini" userId="9c1b4727-19f9-4551-b9f3-1a27815b11f1" providerId="ADAL" clId="{502BEA40-655C-4759-A600-4B4BEA4545D0}" dt="2024-03-20T13:55:22.057" v="385" actId="2696"/>
        <pc:sldMkLst>
          <pc:docMk/>
          <pc:sldMk cId="275117391" sldId="1567"/>
        </pc:sldMkLst>
      </pc:sldChg>
      <pc:sldChg chg="modSp add mod">
        <pc:chgData name="Lakshmi Narasimhan, Yamini" userId="9c1b4727-19f9-4551-b9f3-1a27815b11f1" providerId="ADAL" clId="{502BEA40-655C-4759-A600-4B4BEA4545D0}" dt="2024-03-27T13:49:52.379" v="2234" actId="20577"/>
        <pc:sldMkLst>
          <pc:docMk/>
          <pc:sldMk cId="663548297" sldId="1568"/>
        </pc:sldMkLst>
        <pc:spChg chg="mod">
          <ac:chgData name="Lakshmi Narasimhan, Yamini" userId="9c1b4727-19f9-4551-b9f3-1a27815b11f1" providerId="ADAL" clId="{502BEA40-655C-4759-A600-4B4BEA4545D0}" dt="2024-03-19T16:53:22.553" v="20"/>
          <ac:spMkLst>
            <pc:docMk/>
            <pc:sldMk cId="663548297" sldId="1568"/>
            <ac:spMk id="2" creationId="{3D1F8545-5F99-46FD-AA24-A54626332ED8}"/>
          </ac:spMkLst>
        </pc:spChg>
        <pc:spChg chg="mod">
          <ac:chgData name="Lakshmi Narasimhan, Yamini" userId="9c1b4727-19f9-4551-b9f3-1a27815b11f1" providerId="ADAL" clId="{502BEA40-655C-4759-A600-4B4BEA4545D0}" dt="2024-03-27T13:49:52.379" v="2234" actId="20577"/>
          <ac:spMkLst>
            <pc:docMk/>
            <pc:sldMk cId="663548297" sldId="1568"/>
            <ac:spMk id="3" creationId="{B94796A5-4D7F-478C-92F5-12F62563E364}"/>
          </ac:spMkLst>
        </pc:spChg>
        <pc:graphicFrameChg chg="mod modGraphic">
          <ac:chgData name="Lakshmi Narasimhan, Yamini" userId="9c1b4727-19f9-4551-b9f3-1a27815b11f1" providerId="ADAL" clId="{502BEA40-655C-4759-A600-4B4BEA4545D0}" dt="2024-03-26T15:57:16.248" v="1887" actId="255"/>
          <ac:graphicFrameMkLst>
            <pc:docMk/>
            <pc:sldMk cId="663548297" sldId="1568"/>
            <ac:graphicFrameMk id="5" creationId="{1C334AA7-B355-4AAF-98D5-1018C045B23E}"/>
          </ac:graphicFrameMkLst>
        </pc:graphicFrameChg>
      </pc:sldChg>
      <pc:sldChg chg="modSp add mod">
        <pc:chgData name="Lakshmi Narasimhan, Yamini" userId="9c1b4727-19f9-4551-b9f3-1a27815b11f1" providerId="ADAL" clId="{502BEA40-655C-4759-A600-4B4BEA4545D0}" dt="2024-03-26T15:56:48.642" v="1886" actId="798"/>
        <pc:sldMkLst>
          <pc:docMk/>
          <pc:sldMk cId="1465213729" sldId="1569"/>
        </pc:sldMkLst>
        <pc:graphicFrameChg chg="modGraphic">
          <ac:chgData name="Lakshmi Narasimhan, Yamini" userId="9c1b4727-19f9-4551-b9f3-1a27815b11f1" providerId="ADAL" clId="{502BEA40-655C-4759-A600-4B4BEA4545D0}" dt="2024-03-26T15:56:48.642" v="1886" actId="798"/>
          <ac:graphicFrameMkLst>
            <pc:docMk/>
            <pc:sldMk cId="1465213729" sldId="1569"/>
            <ac:graphicFrameMk id="6" creationId="{63E37468-C46F-4AF4-ADC9-22D3A18C0DA5}"/>
          </ac:graphicFrameMkLst>
        </pc:graphicFrameChg>
      </pc:sldChg>
      <pc:sldChg chg="modSp add mod">
        <pc:chgData name="Lakshmi Narasimhan, Yamini" userId="9c1b4727-19f9-4551-b9f3-1a27815b11f1" providerId="ADAL" clId="{502BEA40-655C-4759-A600-4B4BEA4545D0}" dt="2024-03-21T15:34:54.820" v="1006" actId="20577"/>
        <pc:sldMkLst>
          <pc:docMk/>
          <pc:sldMk cId="944022240" sldId="1570"/>
        </pc:sldMkLst>
        <pc:spChg chg="mod">
          <ac:chgData name="Lakshmi Narasimhan, Yamini" userId="9c1b4727-19f9-4551-b9f3-1a27815b11f1" providerId="ADAL" clId="{502BEA40-655C-4759-A600-4B4BEA4545D0}" dt="2024-03-20T13:41:08.652" v="321"/>
          <ac:spMkLst>
            <pc:docMk/>
            <pc:sldMk cId="944022240" sldId="1570"/>
            <ac:spMk id="2" creationId="{3D1F8545-5F99-46FD-AA24-A54626332ED8}"/>
          </ac:spMkLst>
        </pc:spChg>
        <pc:spChg chg="mod">
          <ac:chgData name="Lakshmi Narasimhan, Yamini" userId="9c1b4727-19f9-4551-b9f3-1a27815b11f1" providerId="ADAL" clId="{502BEA40-655C-4759-A600-4B4BEA4545D0}" dt="2024-03-21T15:28:32.127" v="662" actId="20577"/>
          <ac:spMkLst>
            <pc:docMk/>
            <pc:sldMk cId="944022240" sldId="1570"/>
            <ac:spMk id="3" creationId="{B94796A5-4D7F-478C-92F5-12F62563E364}"/>
          </ac:spMkLst>
        </pc:spChg>
        <pc:graphicFrameChg chg="mod modGraphic">
          <ac:chgData name="Lakshmi Narasimhan, Yamini" userId="9c1b4727-19f9-4551-b9f3-1a27815b11f1" providerId="ADAL" clId="{502BEA40-655C-4759-A600-4B4BEA4545D0}" dt="2024-03-21T15:34:54.820" v="1006" actId="20577"/>
          <ac:graphicFrameMkLst>
            <pc:docMk/>
            <pc:sldMk cId="944022240" sldId="1570"/>
            <ac:graphicFrameMk id="5" creationId="{1C334AA7-B355-4AAF-98D5-1018C045B23E}"/>
          </ac:graphicFrameMkLst>
        </pc:graphicFrameChg>
      </pc:sldChg>
      <pc:sldChg chg="modSp add mod">
        <pc:chgData name="Lakshmi Narasimhan, Yamini" userId="9c1b4727-19f9-4551-b9f3-1a27815b11f1" providerId="ADAL" clId="{502BEA40-655C-4759-A600-4B4BEA4545D0}" dt="2024-03-22T16:20:36.844" v="1484" actId="20577"/>
        <pc:sldMkLst>
          <pc:docMk/>
          <pc:sldMk cId="669627407" sldId="1571"/>
        </pc:sldMkLst>
        <pc:spChg chg="mod">
          <ac:chgData name="Lakshmi Narasimhan, Yamini" userId="9c1b4727-19f9-4551-b9f3-1a27815b11f1" providerId="ADAL" clId="{502BEA40-655C-4759-A600-4B4BEA4545D0}" dt="2024-03-20T13:55:38.862" v="395"/>
          <ac:spMkLst>
            <pc:docMk/>
            <pc:sldMk cId="669627407" sldId="1571"/>
            <ac:spMk id="2" creationId="{3D1F8545-5F99-46FD-AA24-A54626332ED8}"/>
          </ac:spMkLst>
        </pc:spChg>
        <pc:spChg chg="mod">
          <ac:chgData name="Lakshmi Narasimhan, Yamini" userId="9c1b4727-19f9-4551-b9f3-1a27815b11f1" providerId="ADAL" clId="{502BEA40-655C-4759-A600-4B4BEA4545D0}" dt="2024-03-22T16:19:55.425" v="1483"/>
          <ac:spMkLst>
            <pc:docMk/>
            <pc:sldMk cId="669627407" sldId="1571"/>
            <ac:spMk id="3" creationId="{B94796A5-4D7F-478C-92F5-12F62563E364}"/>
          </ac:spMkLst>
        </pc:spChg>
        <pc:graphicFrameChg chg="mod modGraphic">
          <ac:chgData name="Lakshmi Narasimhan, Yamini" userId="9c1b4727-19f9-4551-b9f3-1a27815b11f1" providerId="ADAL" clId="{502BEA40-655C-4759-A600-4B4BEA4545D0}" dt="2024-03-22T16:20:36.844" v="1484" actId="20577"/>
          <ac:graphicFrameMkLst>
            <pc:docMk/>
            <pc:sldMk cId="669627407" sldId="1571"/>
            <ac:graphicFrameMk id="5" creationId="{1C334AA7-B355-4AAF-98D5-1018C045B23E}"/>
          </ac:graphicFrameMkLst>
        </pc:graphicFrameChg>
      </pc:sldChg>
      <pc:sldChg chg="modSp add mod">
        <pc:chgData name="Lakshmi Narasimhan, Yamini" userId="9c1b4727-19f9-4551-b9f3-1a27815b11f1" providerId="ADAL" clId="{502BEA40-655C-4759-A600-4B4BEA4545D0}" dt="2024-03-21T17:52:41.875" v="1332" actId="113"/>
        <pc:sldMkLst>
          <pc:docMk/>
          <pc:sldMk cId="2591837520" sldId="1572"/>
        </pc:sldMkLst>
        <pc:spChg chg="mod">
          <ac:chgData name="Lakshmi Narasimhan, Yamini" userId="9c1b4727-19f9-4551-b9f3-1a27815b11f1" providerId="ADAL" clId="{502BEA40-655C-4759-A600-4B4BEA4545D0}" dt="2024-03-21T17:16:19.283" v="1115"/>
          <ac:spMkLst>
            <pc:docMk/>
            <pc:sldMk cId="2591837520" sldId="1572"/>
            <ac:spMk id="2" creationId="{3D1F8545-5F99-46FD-AA24-A54626332ED8}"/>
          </ac:spMkLst>
        </pc:spChg>
        <pc:spChg chg="mod">
          <ac:chgData name="Lakshmi Narasimhan, Yamini" userId="9c1b4727-19f9-4551-b9f3-1a27815b11f1" providerId="ADAL" clId="{502BEA40-655C-4759-A600-4B4BEA4545D0}" dt="2024-03-21T17:23:55.293" v="1274" actId="255"/>
          <ac:spMkLst>
            <pc:docMk/>
            <pc:sldMk cId="2591837520" sldId="1572"/>
            <ac:spMk id="3" creationId="{B94796A5-4D7F-478C-92F5-12F62563E364}"/>
          </ac:spMkLst>
        </pc:spChg>
        <pc:graphicFrameChg chg="mod modGraphic">
          <ac:chgData name="Lakshmi Narasimhan, Yamini" userId="9c1b4727-19f9-4551-b9f3-1a27815b11f1" providerId="ADAL" clId="{502BEA40-655C-4759-A600-4B4BEA4545D0}" dt="2024-03-21T17:52:41.875" v="1332" actId="113"/>
          <ac:graphicFrameMkLst>
            <pc:docMk/>
            <pc:sldMk cId="2591837520" sldId="1572"/>
            <ac:graphicFrameMk id="5" creationId="{1C334AA7-B355-4AAF-98D5-1018C045B23E}"/>
          </ac:graphicFrameMkLst>
        </pc:graphicFrameChg>
      </pc:sldChg>
      <pc:sldChg chg="modSp add mod">
        <pc:chgData name="Lakshmi Narasimhan, Yamini" userId="9c1b4727-19f9-4551-b9f3-1a27815b11f1" providerId="ADAL" clId="{502BEA40-655C-4759-A600-4B4BEA4545D0}" dt="2024-03-27T12:06:59.765" v="1978"/>
        <pc:sldMkLst>
          <pc:docMk/>
          <pc:sldMk cId="2997316784" sldId="1573"/>
        </pc:sldMkLst>
        <pc:spChg chg="mod">
          <ac:chgData name="Lakshmi Narasimhan, Yamini" userId="9c1b4727-19f9-4551-b9f3-1a27815b11f1" providerId="ADAL" clId="{502BEA40-655C-4759-A600-4B4BEA4545D0}" dt="2024-03-21T17:22:29.734" v="1267"/>
          <ac:spMkLst>
            <pc:docMk/>
            <pc:sldMk cId="2997316784" sldId="1573"/>
            <ac:spMk id="2" creationId="{3D1F8545-5F99-46FD-AA24-A54626332ED8}"/>
          </ac:spMkLst>
        </pc:spChg>
        <pc:spChg chg="mod">
          <ac:chgData name="Lakshmi Narasimhan, Yamini" userId="9c1b4727-19f9-4551-b9f3-1a27815b11f1" providerId="ADAL" clId="{502BEA40-655C-4759-A600-4B4BEA4545D0}" dt="2024-03-21T17:45:44.678" v="1323"/>
          <ac:spMkLst>
            <pc:docMk/>
            <pc:sldMk cId="2997316784" sldId="1573"/>
            <ac:spMk id="3" creationId="{B94796A5-4D7F-478C-92F5-12F62563E364}"/>
          </ac:spMkLst>
        </pc:spChg>
        <pc:graphicFrameChg chg="mod modGraphic">
          <ac:chgData name="Lakshmi Narasimhan, Yamini" userId="9c1b4727-19f9-4551-b9f3-1a27815b11f1" providerId="ADAL" clId="{502BEA40-655C-4759-A600-4B4BEA4545D0}" dt="2024-03-27T12:06:59.765" v="1978"/>
          <ac:graphicFrameMkLst>
            <pc:docMk/>
            <pc:sldMk cId="2997316784" sldId="1573"/>
            <ac:graphicFrameMk id="5" creationId="{1C334AA7-B355-4AAF-98D5-1018C045B23E}"/>
          </ac:graphicFrameMkLst>
        </pc:graphicFrameChg>
      </pc:sldChg>
      <pc:sldChg chg="add del">
        <pc:chgData name="Lakshmi Narasimhan, Yamini" userId="9c1b4727-19f9-4551-b9f3-1a27815b11f1" providerId="ADAL" clId="{502BEA40-655C-4759-A600-4B4BEA4545D0}" dt="2024-03-26T15:46:57.893" v="1516" actId="2696"/>
        <pc:sldMkLst>
          <pc:docMk/>
          <pc:sldMk cId="10902184" sldId="1574"/>
        </pc:sldMkLst>
      </pc:sldChg>
      <pc:sldChg chg="modSp add mod ord">
        <pc:chgData name="Lakshmi Narasimhan, Yamini" userId="9c1b4727-19f9-4551-b9f3-1a27815b11f1" providerId="ADAL" clId="{502BEA40-655C-4759-A600-4B4BEA4545D0}" dt="2024-03-27T13:07:29.493" v="2041"/>
        <pc:sldMkLst>
          <pc:docMk/>
          <pc:sldMk cId="3796232641" sldId="1574"/>
        </pc:sldMkLst>
        <pc:spChg chg="mod">
          <ac:chgData name="Lakshmi Narasimhan, Yamini" userId="9c1b4727-19f9-4551-b9f3-1a27815b11f1" providerId="ADAL" clId="{502BEA40-655C-4759-A600-4B4BEA4545D0}" dt="2024-03-27T11:59:22.275" v="1905"/>
          <ac:spMkLst>
            <pc:docMk/>
            <pc:sldMk cId="3796232641" sldId="1574"/>
            <ac:spMk id="2" creationId="{3D1F8545-5F99-46FD-AA24-A54626332ED8}"/>
          </ac:spMkLst>
        </pc:spChg>
        <pc:spChg chg="mod">
          <ac:chgData name="Lakshmi Narasimhan, Yamini" userId="9c1b4727-19f9-4551-b9f3-1a27815b11f1" providerId="ADAL" clId="{502BEA40-655C-4759-A600-4B4BEA4545D0}" dt="2024-03-27T13:07:29.493" v="2041"/>
          <ac:spMkLst>
            <pc:docMk/>
            <pc:sldMk cId="3796232641" sldId="1574"/>
            <ac:spMk id="3" creationId="{B94796A5-4D7F-478C-92F5-12F62563E364}"/>
          </ac:spMkLst>
        </pc:spChg>
        <pc:graphicFrameChg chg="mod modGraphic">
          <ac:chgData name="Lakshmi Narasimhan, Yamini" userId="9c1b4727-19f9-4551-b9f3-1a27815b11f1" providerId="ADAL" clId="{502BEA40-655C-4759-A600-4B4BEA4545D0}" dt="2024-03-27T13:06:43.174" v="2031" actId="113"/>
          <ac:graphicFrameMkLst>
            <pc:docMk/>
            <pc:sldMk cId="3796232641" sldId="1574"/>
            <ac:graphicFrameMk id="5" creationId="{1C334AA7-B355-4AAF-98D5-1018C045B23E}"/>
          </ac:graphicFrameMkLst>
        </pc:graphicFrameChg>
      </pc:sldChg>
      <pc:sldChg chg="add del">
        <pc:chgData name="Lakshmi Narasimhan, Yamini" userId="9c1b4727-19f9-4551-b9f3-1a27815b11f1" providerId="ADAL" clId="{502BEA40-655C-4759-A600-4B4BEA4545D0}" dt="2024-03-26T15:46:48.303" v="1515" actId="2696"/>
        <pc:sldMkLst>
          <pc:docMk/>
          <pc:sldMk cId="1962763496" sldId="1575"/>
        </pc:sldMkLst>
      </pc:sldChg>
    </pc:docChg>
  </pc:docChgLst>
  <pc:docChgLst>
    <pc:chgData name="Lakshmi Narasimhan, Yamini" userId="9c1b4727-19f9-4551-b9f3-1a27815b11f1" providerId="ADAL" clId="{6AB3CC6E-B41F-44C9-9A15-93CE57564459}"/>
    <pc:docChg chg="undo custSel delSld modSld modSection">
      <pc:chgData name="Lakshmi Narasimhan, Yamini" userId="9c1b4727-19f9-4551-b9f3-1a27815b11f1" providerId="ADAL" clId="{6AB3CC6E-B41F-44C9-9A15-93CE57564459}" dt="2023-08-31T13:23:43.661" v="20" actId="2165"/>
      <pc:docMkLst>
        <pc:docMk/>
      </pc:docMkLst>
      <pc:sldChg chg="modSp mod">
        <pc:chgData name="Lakshmi Narasimhan, Yamini" userId="9c1b4727-19f9-4551-b9f3-1a27815b11f1" providerId="ADAL" clId="{6AB3CC6E-B41F-44C9-9A15-93CE57564459}" dt="2023-08-31T13:23:43.661" v="20" actId="2165"/>
        <pc:sldMkLst>
          <pc:docMk/>
          <pc:sldMk cId="3794701411" sldId="1517"/>
        </pc:sldMkLst>
        <pc:graphicFrameChg chg="modGraphic">
          <ac:chgData name="Lakshmi Narasimhan, Yamini" userId="9c1b4727-19f9-4551-b9f3-1a27815b11f1" providerId="ADAL" clId="{6AB3CC6E-B41F-44C9-9A15-93CE57564459}" dt="2023-08-31T13:23:43.661" v="20" actId="2165"/>
          <ac:graphicFrameMkLst>
            <pc:docMk/>
            <pc:sldMk cId="3794701411" sldId="1517"/>
            <ac:graphicFrameMk id="6" creationId="{63E37468-C46F-4AF4-ADC9-22D3A18C0DA5}"/>
          </ac:graphicFrameMkLst>
        </pc:graphicFrameChg>
      </pc:sldChg>
      <pc:sldChg chg="modSp mod">
        <pc:chgData name="Lakshmi Narasimhan, Yamini" userId="9c1b4727-19f9-4551-b9f3-1a27815b11f1" providerId="ADAL" clId="{6AB3CC6E-B41F-44C9-9A15-93CE57564459}" dt="2023-08-31T09:31:29.182" v="18" actId="113"/>
        <pc:sldMkLst>
          <pc:docMk/>
          <pc:sldMk cId="2601703755" sldId="1524"/>
        </pc:sldMkLst>
        <pc:spChg chg="mod">
          <ac:chgData name="Lakshmi Narasimhan, Yamini" userId="9c1b4727-19f9-4551-b9f3-1a27815b11f1" providerId="ADAL" clId="{6AB3CC6E-B41F-44C9-9A15-93CE57564459}" dt="2023-08-31T09:31:29.182" v="18" actId="113"/>
          <ac:spMkLst>
            <pc:docMk/>
            <pc:sldMk cId="2601703755" sldId="1524"/>
            <ac:spMk id="3" creationId="{B94796A5-4D7F-478C-92F5-12F62563E364}"/>
          </ac:spMkLst>
        </pc:spChg>
      </pc:sldChg>
      <pc:sldChg chg="del">
        <pc:chgData name="Lakshmi Narasimhan, Yamini" userId="9c1b4727-19f9-4551-b9f3-1a27815b11f1" providerId="ADAL" clId="{6AB3CC6E-B41F-44C9-9A15-93CE57564459}" dt="2023-08-30T15:11:47.093" v="0" actId="2696"/>
        <pc:sldMkLst>
          <pc:docMk/>
          <pc:sldMk cId="4270666302" sldId="1525"/>
        </pc:sldMkLst>
      </pc:sldChg>
      <pc:sldChg chg="modSp mod">
        <pc:chgData name="Lakshmi Narasimhan, Yamini" userId="9c1b4727-19f9-4551-b9f3-1a27815b11f1" providerId="ADAL" clId="{6AB3CC6E-B41F-44C9-9A15-93CE57564459}" dt="2023-08-31T09:44:22.924" v="19" actId="20577"/>
        <pc:sldMkLst>
          <pc:docMk/>
          <pc:sldMk cId="2608677109" sldId="1527"/>
        </pc:sldMkLst>
        <pc:graphicFrameChg chg="mod modGraphic">
          <ac:chgData name="Lakshmi Narasimhan, Yamini" userId="9c1b4727-19f9-4551-b9f3-1a27815b11f1" providerId="ADAL" clId="{6AB3CC6E-B41F-44C9-9A15-93CE57564459}" dt="2023-08-31T09:44:22.924" v="19" actId="20577"/>
          <ac:graphicFrameMkLst>
            <pc:docMk/>
            <pc:sldMk cId="2608677109" sldId="1527"/>
            <ac:graphicFrameMk id="6" creationId="{63E37468-C46F-4AF4-ADC9-22D3A18C0DA5}"/>
          </ac:graphicFrameMkLst>
        </pc:graphicFrameChg>
      </pc:sldChg>
    </pc:docChg>
  </pc:docChgLst>
  <pc:docChgLst>
    <pc:chgData name="Lakshmi Narasimhan, Yamini" userId="9c1b4727-19f9-4551-b9f3-1a27815b11f1" providerId="ADAL" clId="{6F159543-9A8F-452A-82AF-935BCB9EC3AF}"/>
    <pc:docChg chg="undo custSel addSld delSld modSld sldOrd modSection">
      <pc:chgData name="Lakshmi Narasimhan, Yamini" userId="9c1b4727-19f9-4551-b9f3-1a27815b11f1" providerId="ADAL" clId="{6F159543-9A8F-452A-82AF-935BCB9EC3AF}" dt="2023-09-25T11:07:11.991" v="309"/>
      <pc:docMkLst>
        <pc:docMk/>
      </pc:docMkLst>
      <pc:sldChg chg="del">
        <pc:chgData name="Lakshmi Narasimhan, Yamini" userId="9c1b4727-19f9-4551-b9f3-1a27815b11f1" providerId="ADAL" clId="{6F159543-9A8F-452A-82AF-935BCB9EC3AF}" dt="2023-09-21T09:44:17.829" v="4" actId="2696"/>
        <pc:sldMkLst>
          <pc:docMk/>
          <pc:sldMk cId="2162496938" sldId="1493"/>
        </pc:sldMkLst>
      </pc:sldChg>
      <pc:sldChg chg="modSp mod">
        <pc:chgData name="Lakshmi Narasimhan, Yamini" userId="9c1b4727-19f9-4551-b9f3-1a27815b11f1" providerId="ADAL" clId="{6F159543-9A8F-452A-82AF-935BCB9EC3AF}" dt="2023-09-21T11:33:01.128" v="25" actId="20577"/>
        <pc:sldMkLst>
          <pc:docMk/>
          <pc:sldMk cId="419462998" sldId="1523"/>
        </pc:sldMkLst>
        <pc:graphicFrameChg chg="mod modGraphic">
          <ac:chgData name="Lakshmi Narasimhan, Yamini" userId="9c1b4727-19f9-4551-b9f3-1a27815b11f1" providerId="ADAL" clId="{6F159543-9A8F-452A-82AF-935BCB9EC3AF}" dt="2023-09-21T11:33:01.128" v="25" actId="20577"/>
          <ac:graphicFrameMkLst>
            <pc:docMk/>
            <pc:sldMk cId="419462998" sldId="1523"/>
            <ac:graphicFrameMk id="6" creationId="{63E37468-C46F-4AF4-ADC9-22D3A18C0DA5}"/>
          </ac:graphicFrameMkLst>
        </pc:graphicFrameChg>
      </pc:sldChg>
      <pc:sldChg chg="modSp mod ord">
        <pc:chgData name="Lakshmi Narasimhan, Yamini" userId="9c1b4727-19f9-4551-b9f3-1a27815b11f1" providerId="ADAL" clId="{6F159543-9A8F-452A-82AF-935BCB9EC3AF}" dt="2023-09-21T11:51:57.641" v="289" actId="14734"/>
        <pc:sldMkLst>
          <pc:docMk/>
          <pc:sldMk cId="2601703755" sldId="1524"/>
        </pc:sldMkLst>
        <pc:spChg chg="mod">
          <ac:chgData name="Lakshmi Narasimhan, Yamini" userId="9c1b4727-19f9-4551-b9f3-1a27815b11f1" providerId="ADAL" clId="{6F159543-9A8F-452A-82AF-935BCB9EC3AF}" dt="2023-09-21T11:48:42.090" v="49" actId="20577"/>
          <ac:spMkLst>
            <pc:docMk/>
            <pc:sldMk cId="2601703755" sldId="1524"/>
            <ac:spMk id="3" creationId="{B94796A5-4D7F-478C-92F5-12F62563E364}"/>
          </ac:spMkLst>
        </pc:spChg>
        <pc:graphicFrameChg chg="mod modGraphic">
          <ac:chgData name="Lakshmi Narasimhan, Yamini" userId="9c1b4727-19f9-4551-b9f3-1a27815b11f1" providerId="ADAL" clId="{6F159543-9A8F-452A-82AF-935BCB9EC3AF}" dt="2023-09-21T11:51:57.641" v="289" actId="14734"/>
          <ac:graphicFrameMkLst>
            <pc:docMk/>
            <pc:sldMk cId="2601703755" sldId="1524"/>
            <ac:graphicFrameMk id="6" creationId="{F864D8F8-3965-4214-DD27-F8A99FFE5F3E}"/>
          </ac:graphicFrameMkLst>
        </pc:graphicFrameChg>
      </pc:sldChg>
      <pc:sldChg chg="del">
        <pc:chgData name="Lakshmi Narasimhan, Yamini" userId="9c1b4727-19f9-4551-b9f3-1a27815b11f1" providerId="ADAL" clId="{6F159543-9A8F-452A-82AF-935BCB9EC3AF}" dt="2023-09-21T11:32:52.672" v="23" actId="2696"/>
        <pc:sldMkLst>
          <pc:docMk/>
          <pc:sldMk cId="2608677109" sldId="1527"/>
        </pc:sldMkLst>
      </pc:sldChg>
      <pc:sldChg chg="modSp mod">
        <pc:chgData name="Lakshmi Narasimhan, Yamini" userId="9c1b4727-19f9-4551-b9f3-1a27815b11f1" providerId="ADAL" clId="{6F159543-9A8F-452A-82AF-935BCB9EC3AF}" dt="2023-09-21T12:53:06.231" v="292" actId="20577"/>
        <pc:sldMkLst>
          <pc:docMk/>
          <pc:sldMk cId="4038101" sldId="1530"/>
        </pc:sldMkLst>
        <pc:graphicFrameChg chg="modGraphic">
          <ac:chgData name="Lakshmi Narasimhan, Yamini" userId="9c1b4727-19f9-4551-b9f3-1a27815b11f1" providerId="ADAL" clId="{6F159543-9A8F-452A-82AF-935BCB9EC3AF}" dt="2023-09-21T12:53:06.231" v="292" actId="20577"/>
          <ac:graphicFrameMkLst>
            <pc:docMk/>
            <pc:sldMk cId="4038101" sldId="1530"/>
            <ac:graphicFrameMk id="5" creationId="{1C334AA7-B355-4AAF-98D5-1018C045B23E}"/>
          </ac:graphicFrameMkLst>
        </pc:graphicFrameChg>
      </pc:sldChg>
      <pc:sldChg chg="modSp">
        <pc:chgData name="Lakshmi Narasimhan, Yamini" userId="9c1b4727-19f9-4551-b9f3-1a27815b11f1" providerId="ADAL" clId="{6F159543-9A8F-452A-82AF-935BCB9EC3AF}" dt="2023-09-21T12:53:49.148" v="303"/>
        <pc:sldMkLst>
          <pc:docMk/>
          <pc:sldMk cId="758698116" sldId="1532"/>
        </pc:sldMkLst>
        <pc:graphicFrameChg chg="mod">
          <ac:chgData name="Lakshmi Narasimhan, Yamini" userId="9c1b4727-19f9-4551-b9f3-1a27815b11f1" providerId="ADAL" clId="{6F159543-9A8F-452A-82AF-935BCB9EC3AF}" dt="2023-09-21T12:53:49.148" v="303"/>
          <ac:graphicFrameMkLst>
            <pc:docMk/>
            <pc:sldMk cId="758698116" sldId="1532"/>
            <ac:graphicFrameMk id="5" creationId="{1C334AA7-B355-4AAF-98D5-1018C045B23E}"/>
          </ac:graphicFrameMkLst>
        </pc:graphicFrameChg>
      </pc:sldChg>
      <pc:sldChg chg="modSp">
        <pc:chgData name="Lakshmi Narasimhan, Yamini" userId="9c1b4727-19f9-4551-b9f3-1a27815b11f1" providerId="ADAL" clId="{6F159543-9A8F-452A-82AF-935BCB9EC3AF}" dt="2023-09-21T12:53:53.214" v="304"/>
        <pc:sldMkLst>
          <pc:docMk/>
          <pc:sldMk cId="569596169" sldId="1533"/>
        </pc:sldMkLst>
        <pc:graphicFrameChg chg="mod">
          <ac:chgData name="Lakshmi Narasimhan, Yamini" userId="9c1b4727-19f9-4551-b9f3-1a27815b11f1" providerId="ADAL" clId="{6F159543-9A8F-452A-82AF-935BCB9EC3AF}" dt="2023-09-21T12:53:53.214" v="304"/>
          <ac:graphicFrameMkLst>
            <pc:docMk/>
            <pc:sldMk cId="569596169" sldId="1533"/>
            <ac:graphicFrameMk id="5" creationId="{1C334AA7-B355-4AAF-98D5-1018C045B23E}"/>
          </ac:graphicFrameMkLst>
        </pc:graphicFrameChg>
      </pc:sldChg>
      <pc:sldChg chg="modSp">
        <pc:chgData name="Lakshmi Narasimhan, Yamini" userId="9c1b4727-19f9-4551-b9f3-1a27815b11f1" providerId="ADAL" clId="{6F159543-9A8F-452A-82AF-935BCB9EC3AF}" dt="2023-09-21T12:53:56.147" v="305"/>
        <pc:sldMkLst>
          <pc:docMk/>
          <pc:sldMk cId="1979371459" sldId="1534"/>
        </pc:sldMkLst>
        <pc:graphicFrameChg chg="mod">
          <ac:chgData name="Lakshmi Narasimhan, Yamini" userId="9c1b4727-19f9-4551-b9f3-1a27815b11f1" providerId="ADAL" clId="{6F159543-9A8F-452A-82AF-935BCB9EC3AF}" dt="2023-09-21T12:53:56.147" v="305"/>
          <ac:graphicFrameMkLst>
            <pc:docMk/>
            <pc:sldMk cId="1979371459" sldId="1534"/>
            <ac:graphicFrameMk id="5" creationId="{1C334AA7-B355-4AAF-98D5-1018C045B23E}"/>
          </ac:graphicFrameMkLst>
        </pc:graphicFrameChg>
      </pc:sldChg>
      <pc:sldChg chg="del">
        <pc:chgData name="Lakshmi Narasimhan, Yamini" userId="9c1b4727-19f9-4551-b9f3-1a27815b11f1" providerId="ADAL" clId="{6F159543-9A8F-452A-82AF-935BCB9EC3AF}" dt="2023-09-21T09:44:42.742" v="5" actId="2696"/>
        <pc:sldMkLst>
          <pc:docMk/>
          <pc:sldMk cId="1350917250" sldId="1539"/>
        </pc:sldMkLst>
      </pc:sldChg>
      <pc:sldChg chg="del">
        <pc:chgData name="Lakshmi Narasimhan, Yamini" userId="9c1b4727-19f9-4551-b9f3-1a27815b11f1" providerId="ADAL" clId="{6F159543-9A8F-452A-82AF-935BCB9EC3AF}" dt="2023-09-21T09:44:45.789" v="6" actId="2696"/>
        <pc:sldMkLst>
          <pc:docMk/>
          <pc:sldMk cId="3643297695" sldId="1540"/>
        </pc:sldMkLst>
      </pc:sldChg>
      <pc:sldChg chg="modSp mod">
        <pc:chgData name="Lakshmi Narasimhan, Yamini" userId="9c1b4727-19f9-4551-b9f3-1a27815b11f1" providerId="ADAL" clId="{6F159543-9A8F-452A-82AF-935BCB9EC3AF}" dt="2023-09-21T11:33:32.789" v="26" actId="14734"/>
        <pc:sldMkLst>
          <pc:docMk/>
          <pc:sldMk cId="1574036983" sldId="1541"/>
        </pc:sldMkLst>
        <pc:graphicFrameChg chg="modGraphic">
          <ac:chgData name="Lakshmi Narasimhan, Yamini" userId="9c1b4727-19f9-4551-b9f3-1a27815b11f1" providerId="ADAL" clId="{6F159543-9A8F-452A-82AF-935BCB9EC3AF}" dt="2023-09-21T11:33:32.789" v="26" actId="14734"/>
          <ac:graphicFrameMkLst>
            <pc:docMk/>
            <pc:sldMk cId="1574036983" sldId="1541"/>
            <ac:graphicFrameMk id="6" creationId="{F864D8F8-3965-4214-DD27-F8A99FFE5F3E}"/>
          </ac:graphicFrameMkLst>
        </pc:graphicFrameChg>
      </pc:sldChg>
      <pc:sldChg chg="del">
        <pc:chgData name="Lakshmi Narasimhan, Yamini" userId="9c1b4727-19f9-4551-b9f3-1a27815b11f1" providerId="ADAL" clId="{6F159543-9A8F-452A-82AF-935BCB9EC3AF}" dt="2023-09-21T10:16:46.716" v="13" actId="2696"/>
        <pc:sldMkLst>
          <pc:docMk/>
          <pc:sldMk cId="635625172" sldId="1542"/>
        </pc:sldMkLst>
      </pc:sldChg>
      <pc:sldChg chg="modSp">
        <pc:chgData name="Lakshmi Narasimhan, Yamini" userId="9c1b4727-19f9-4551-b9f3-1a27815b11f1" providerId="ADAL" clId="{6F159543-9A8F-452A-82AF-935BCB9EC3AF}" dt="2023-09-21T12:53:20.754" v="293"/>
        <pc:sldMkLst>
          <pc:docMk/>
          <pc:sldMk cId="3033883694" sldId="1549"/>
        </pc:sldMkLst>
        <pc:graphicFrameChg chg="mod">
          <ac:chgData name="Lakshmi Narasimhan, Yamini" userId="9c1b4727-19f9-4551-b9f3-1a27815b11f1" providerId="ADAL" clId="{6F159543-9A8F-452A-82AF-935BCB9EC3AF}" dt="2023-09-21T12:53:20.754" v="293"/>
          <ac:graphicFrameMkLst>
            <pc:docMk/>
            <pc:sldMk cId="3033883694" sldId="1549"/>
            <ac:graphicFrameMk id="5" creationId="{1C334AA7-B355-4AAF-98D5-1018C045B23E}"/>
          </ac:graphicFrameMkLst>
        </pc:graphicFrameChg>
      </pc:sldChg>
      <pc:sldChg chg="modSp">
        <pc:chgData name="Lakshmi Narasimhan, Yamini" userId="9c1b4727-19f9-4551-b9f3-1a27815b11f1" providerId="ADAL" clId="{6F159543-9A8F-452A-82AF-935BCB9EC3AF}" dt="2023-09-21T12:53:24.398" v="294"/>
        <pc:sldMkLst>
          <pc:docMk/>
          <pc:sldMk cId="604809326" sldId="1550"/>
        </pc:sldMkLst>
        <pc:graphicFrameChg chg="mod">
          <ac:chgData name="Lakshmi Narasimhan, Yamini" userId="9c1b4727-19f9-4551-b9f3-1a27815b11f1" providerId="ADAL" clId="{6F159543-9A8F-452A-82AF-935BCB9EC3AF}" dt="2023-09-21T12:53:24.398" v="294"/>
          <ac:graphicFrameMkLst>
            <pc:docMk/>
            <pc:sldMk cId="604809326" sldId="1550"/>
            <ac:graphicFrameMk id="5" creationId="{1C334AA7-B355-4AAF-98D5-1018C045B23E}"/>
          </ac:graphicFrameMkLst>
        </pc:graphicFrameChg>
      </pc:sldChg>
      <pc:sldChg chg="modSp">
        <pc:chgData name="Lakshmi Narasimhan, Yamini" userId="9c1b4727-19f9-4551-b9f3-1a27815b11f1" providerId="ADAL" clId="{6F159543-9A8F-452A-82AF-935BCB9EC3AF}" dt="2023-09-21T12:53:26.826" v="295"/>
        <pc:sldMkLst>
          <pc:docMk/>
          <pc:sldMk cId="1058758607" sldId="1551"/>
        </pc:sldMkLst>
        <pc:graphicFrameChg chg="mod">
          <ac:chgData name="Lakshmi Narasimhan, Yamini" userId="9c1b4727-19f9-4551-b9f3-1a27815b11f1" providerId="ADAL" clId="{6F159543-9A8F-452A-82AF-935BCB9EC3AF}" dt="2023-09-21T12:53:26.826" v="295"/>
          <ac:graphicFrameMkLst>
            <pc:docMk/>
            <pc:sldMk cId="1058758607" sldId="1551"/>
            <ac:graphicFrameMk id="5" creationId="{1C334AA7-B355-4AAF-98D5-1018C045B23E}"/>
          </ac:graphicFrameMkLst>
        </pc:graphicFrameChg>
      </pc:sldChg>
      <pc:sldChg chg="modSp">
        <pc:chgData name="Lakshmi Narasimhan, Yamini" userId="9c1b4727-19f9-4551-b9f3-1a27815b11f1" providerId="ADAL" clId="{6F159543-9A8F-452A-82AF-935BCB9EC3AF}" dt="2023-09-21T12:53:30.616" v="296"/>
        <pc:sldMkLst>
          <pc:docMk/>
          <pc:sldMk cId="1716156784" sldId="1552"/>
        </pc:sldMkLst>
        <pc:graphicFrameChg chg="mod">
          <ac:chgData name="Lakshmi Narasimhan, Yamini" userId="9c1b4727-19f9-4551-b9f3-1a27815b11f1" providerId="ADAL" clId="{6F159543-9A8F-452A-82AF-935BCB9EC3AF}" dt="2023-09-21T12:53:30.616" v="296"/>
          <ac:graphicFrameMkLst>
            <pc:docMk/>
            <pc:sldMk cId="1716156784" sldId="1552"/>
            <ac:graphicFrameMk id="5" creationId="{1C334AA7-B355-4AAF-98D5-1018C045B23E}"/>
          </ac:graphicFrameMkLst>
        </pc:graphicFrameChg>
      </pc:sldChg>
      <pc:sldChg chg="modSp">
        <pc:chgData name="Lakshmi Narasimhan, Yamini" userId="9c1b4727-19f9-4551-b9f3-1a27815b11f1" providerId="ADAL" clId="{6F159543-9A8F-452A-82AF-935BCB9EC3AF}" dt="2023-09-21T12:53:34.026" v="297"/>
        <pc:sldMkLst>
          <pc:docMk/>
          <pc:sldMk cId="4078433736" sldId="1553"/>
        </pc:sldMkLst>
        <pc:graphicFrameChg chg="mod">
          <ac:chgData name="Lakshmi Narasimhan, Yamini" userId="9c1b4727-19f9-4551-b9f3-1a27815b11f1" providerId="ADAL" clId="{6F159543-9A8F-452A-82AF-935BCB9EC3AF}" dt="2023-09-21T12:53:34.026" v="297"/>
          <ac:graphicFrameMkLst>
            <pc:docMk/>
            <pc:sldMk cId="4078433736" sldId="1553"/>
            <ac:graphicFrameMk id="5" creationId="{1C334AA7-B355-4AAF-98D5-1018C045B23E}"/>
          </ac:graphicFrameMkLst>
        </pc:graphicFrameChg>
      </pc:sldChg>
      <pc:sldChg chg="modSp">
        <pc:chgData name="Lakshmi Narasimhan, Yamini" userId="9c1b4727-19f9-4551-b9f3-1a27815b11f1" providerId="ADAL" clId="{6F159543-9A8F-452A-82AF-935BCB9EC3AF}" dt="2023-09-21T12:53:37.447" v="298"/>
        <pc:sldMkLst>
          <pc:docMk/>
          <pc:sldMk cId="1040889558" sldId="1554"/>
        </pc:sldMkLst>
        <pc:graphicFrameChg chg="mod">
          <ac:chgData name="Lakshmi Narasimhan, Yamini" userId="9c1b4727-19f9-4551-b9f3-1a27815b11f1" providerId="ADAL" clId="{6F159543-9A8F-452A-82AF-935BCB9EC3AF}" dt="2023-09-21T12:53:37.447" v="298"/>
          <ac:graphicFrameMkLst>
            <pc:docMk/>
            <pc:sldMk cId="1040889558" sldId="1554"/>
            <ac:graphicFrameMk id="5" creationId="{1C334AA7-B355-4AAF-98D5-1018C045B23E}"/>
          </ac:graphicFrameMkLst>
        </pc:graphicFrameChg>
      </pc:sldChg>
      <pc:sldChg chg="modSp mod">
        <pc:chgData name="Lakshmi Narasimhan, Yamini" userId="9c1b4727-19f9-4551-b9f3-1a27815b11f1" providerId="ADAL" clId="{6F159543-9A8F-452A-82AF-935BCB9EC3AF}" dt="2023-09-21T12:53:41.261" v="301" actId="20577"/>
        <pc:sldMkLst>
          <pc:docMk/>
          <pc:sldMk cId="3727555603" sldId="1555"/>
        </pc:sldMkLst>
        <pc:graphicFrameChg chg="modGraphic">
          <ac:chgData name="Lakshmi Narasimhan, Yamini" userId="9c1b4727-19f9-4551-b9f3-1a27815b11f1" providerId="ADAL" clId="{6F159543-9A8F-452A-82AF-935BCB9EC3AF}" dt="2023-09-21T12:53:41.261" v="301" actId="20577"/>
          <ac:graphicFrameMkLst>
            <pc:docMk/>
            <pc:sldMk cId="3727555603" sldId="1555"/>
            <ac:graphicFrameMk id="5" creationId="{1C334AA7-B355-4AAF-98D5-1018C045B23E}"/>
          </ac:graphicFrameMkLst>
        </pc:graphicFrameChg>
      </pc:sldChg>
      <pc:sldChg chg="modSp">
        <pc:chgData name="Lakshmi Narasimhan, Yamini" userId="9c1b4727-19f9-4551-b9f3-1a27815b11f1" providerId="ADAL" clId="{6F159543-9A8F-452A-82AF-935BCB9EC3AF}" dt="2023-09-21T12:53:45.863" v="302"/>
        <pc:sldMkLst>
          <pc:docMk/>
          <pc:sldMk cId="4252606416" sldId="1556"/>
        </pc:sldMkLst>
        <pc:graphicFrameChg chg="mod">
          <ac:chgData name="Lakshmi Narasimhan, Yamini" userId="9c1b4727-19f9-4551-b9f3-1a27815b11f1" providerId="ADAL" clId="{6F159543-9A8F-452A-82AF-935BCB9EC3AF}" dt="2023-09-21T12:53:45.863" v="302"/>
          <ac:graphicFrameMkLst>
            <pc:docMk/>
            <pc:sldMk cId="4252606416" sldId="1556"/>
            <ac:graphicFrameMk id="5" creationId="{1C334AA7-B355-4AAF-98D5-1018C045B23E}"/>
          </ac:graphicFrameMkLst>
        </pc:graphicFrameChg>
      </pc:sldChg>
      <pc:sldChg chg="add">
        <pc:chgData name="Lakshmi Narasimhan, Yamini" userId="9c1b4727-19f9-4551-b9f3-1a27815b11f1" providerId="ADAL" clId="{6F159543-9A8F-452A-82AF-935BCB9EC3AF}" dt="2023-09-25T11:07:10.091" v="307"/>
        <pc:sldMkLst>
          <pc:docMk/>
          <pc:sldMk cId="1350917250" sldId="1557"/>
        </pc:sldMkLst>
      </pc:sldChg>
      <pc:sldChg chg="add">
        <pc:chgData name="Lakshmi Narasimhan, Yamini" userId="9c1b4727-19f9-4551-b9f3-1a27815b11f1" providerId="ADAL" clId="{6F159543-9A8F-452A-82AF-935BCB9EC3AF}" dt="2023-09-25T11:07:11.991" v="309"/>
        <pc:sldMkLst>
          <pc:docMk/>
          <pc:sldMk cId="3643297695" sldId="1558"/>
        </pc:sldMkLst>
      </pc:sldChg>
    </pc:docChg>
  </pc:docChgLst>
  <pc:docChgLst>
    <pc:chgData name="Lakshmi Narasimhan, Yamini" userId="9c1b4727-19f9-4551-b9f3-1a27815b11f1" providerId="ADAL" clId="{60C68770-2BF6-470E-BFC9-DF9D5916348D}"/>
    <pc:docChg chg="undo custSel delSld modSld modSection">
      <pc:chgData name="Lakshmi Narasimhan, Yamini" userId="9c1b4727-19f9-4551-b9f3-1a27815b11f1" providerId="ADAL" clId="{60C68770-2BF6-470E-BFC9-DF9D5916348D}" dt="2023-05-04T17:23:45.995" v="545" actId="242"/>
      <pc:docMkLst>
        <pc:docMk/>
      </pc:docMkLst>
      <pc:sldChg chg="modSp mod">
        <pc:chgData name="Lakshmi Narasimhan, Yamini" userId="9c1b4727-19f9-4551-b9f3-1a27815b11f1" providerId="ADAL" clId="{60C68770-2BF6-470E-BFC9-DF9D5916348D}" dt="2023-05-04T17:23:45.995" v="545" actId="242"/>
        <pc:sldMkLst>
          <pc:docMk/>
          <pc:sldMk cId="4217899657" sldId="1399"/>
        </pc:sldMkLst>
        <pc:spChg chg="mod">
          <ac:chgData name="Lakshmi Narasimhan, Yamini" userId="9c1b4727-19f9-4551-b9f3-1a27815b11f1" providerId="ADAL" clId="{60C68770-2BF6-470E-BFC9-DF9D5916348D}" dt="2023-04-25T23:25:34.708" v="429" actId="20577"/>
          <ac:spMkLst>
            <pc:docMk/>
            <pc:sldMk cId="4217899657" sldId="1399"/>
            <ac:spMk id="2" creationId="{C8076EC6-A159-49B6-AB0A-B1A8915DAAD0}"/>
          </ac:spMkLst>
        </pc:spChg>
        <pc:graphicFrameChg chg="mod modGraphic">
          <ac:chgData name="Lakshmi Narasimhan, Yamini" userId="9c1b4727-19f9-4551-b9f3-1a27815b11f1" providerId="ADAL" clId="{60C68770-2BF6-470E-BFC9-DF9D5916348D}" dt="2023-05-04T17:23:45.995" v="545" actId="242"/>
          <ac:graphicFrameMkLst>
            <pc:docMk/>
            <pc:sldMk cId="4217899657" sldId="1399"/>
            <ac:graphicFrameMk id="6" creationId="{63E37468-C46F-4AF4-ADC9-22D3A18C0DA5}"/>
          </ac:graphicFrameMkLst>
        </pc:graphicFrameChg>
      </pc:sldChg>
      <pc:sldChg chg="modSp mod">
        <pc:chgData name="Lakshmi Narasimhan, Yamini" userId="9c1b4727-19f9-4551-b9f3-1a27815b11f1" providerId="ADAL" clId="{60C68770-2BF6-470E-BFC9-DF9D5916348D}" dt="2023-04-25T23:19:52.568" v="348" actId="20577"/>
        <pc:sldMkLst>
          <pc:docMk/>
          <pc:sldMk cId="4038101" sldId="1414"/>
        </pc:sldMkLst>
        <pc:graphicFrameChg chg="modGraphic">
          <ac:chgData name="Lakshmi Narasimhan, Yamini" userId="9c1b4727-19f9-4551-b9f3-1a27815b11f1" providerId="ADAL" clId="{60C68770-2BF6-470E-BFC9-DF9D5916348D}" dt="2023-04-25T23:19:52.568" v="348" actId="20577"/>
          <ac:graphicFrameMkLst>
            <pc:docMk/>
            <pc:sldMk cId="4038101" sldId="1414"/>
            <ac:graphicFrameMk id="5" creationId="{1C334AA7-B355-4AAF-98D5-1018C045B23E}"/>
          </ac:graphicFrameMkLst>
        </pc:graphicFrameChg>
      </pc:sldChg>
      <pc:sldChg chg="modSp mod">
        <pc:chgData name="Lakshmi Narasimhan, Yamini" userId="9c1b4727-19f9-4551-b9f3-1a27815b11f1" providerId="ADAL" clId="{60C68770-2BF6-470E-BFC9-DF9D5916348D}" dt="2023-05-04T12:37:02.092" v="483" actId="20577"/>
        <pc:sldMkLst>
          <pc:docMk/>
          <pc:sldMk cId="2176482438" sldId="1448"/>
        </pc:sldMkLst>
        <pc:spChg chg="mod">
          <ac:chgData name="Lakshmi Narasimhan, Yamini" userId="9c1b4727-19f9-4551-b9f3-1a27815b11f1" providerId="ADAL" clId="{60C68770-2BF6-470E-BFC9-DF9D5916348D}" dt="2023-05-04T12:37:02.092" v="483" actId="20577"/>
          <ac:spMkLst>
            <pc:docMk/>
            <pc:sldMk cId="2176482438" sldId="1448"/>
            <ac:spMk id="3" creationId="{B94796A5-4D7F-478C-92F5-12F62563E364}"/>
          </ac:spMkLst>
        </pc:spChg>
      </pc:sldChg>
      <pc:sldChg chg="modSp mod">
        <pc:chgData name="Lakshmi Narasimhan, Yamini" userId="9c1b4727-19f9-4551-b9f3-1a27815b11f1" providerId="ADAL" clId="{60C68770-2BF6-470E-BFC9-DF9D5916348D}" dt="2023-05-03T17:12:36.635" v="481" actId="20577"/>
        <pc:sldMkLst>
          <pc:docMk/>
          <pc:sldMk cId="3747128800" sldId="1452"/>
        </pc:sldMkLst>
        <pc:spChg chg="mod">
          <ac:chgData name="Lakshmi Narasimhan, Yamini" userId="9c1b4727-19f9-4551-b9f3-1a27815b11f1" providerId="ADAL" clId="{60C68770-2BF6-470E-BFC9-DF9D5916348D}" dt="2023-05-03T17:12:36.635" v="481" actId="20577"/>
          <ac:spMkLst>
            <pc:docMk/>
            <pc:sldMk cId="3747128800" sldId="1452"/>
            <ac:spMk id="3" creationId="{B94796A5-4D7F-478C-92F5-12F62563E364}"/>
          </ac:spMkLst>
        </pc:spChg>
        <pc:graphicFrameChg chg="mod modGraphic">
          <ac:chgData name="Lakshmi Narasimhan, Yamini" userId="9c1b4727-19f9-4551-b9f3-1a27815b11f1" providerId="ADAL" clId="{60C68770-2BF6-470E-BFC9-DF9D5916348D}" dt="2023-04-25T23:20:51.565" v="363" actId="14734"/>
          <ac:graphicFrameMkLst>
            <pc:docMk/>
            <pc:sldMk cId="3747128800" sldId="1452"/>
            <ac:graphicFrameMk id="5" creationId="{1C334AA7-B355-4AAF-98D5-1018C045B23E}"/>
          </ac:graphicFrameMkLst>
        </pc:graphicFrameChg>
      </pc:sldChg>
      <pc:sldChg chg="modSp mod">
        <pc:chgData name="Lakshmi Narasimhan, Yamini" userId="9c1b4727-19f9-4551-b9f3-1a27815b11f1" providerId="ADAL" clId="{60C68770-2BF6-470E-BFC9-DF9D5916348D}" dt="2023-04-26T10:24:57.067" v="449" actId="20577"/>
        <pc:sldMkLst>
          <pc:docMk/>
          <pc:sldMk cId="2240627954" sldId="1453"/>
        </pc:sldMkLst>
        <pc:spChg chg="mod">
          <ac:chgData name="Lakshmi Narasimhan, Yamini" userId="9c1b4727-19f9-4551-b9f3-1a27815b11f1" providerId="ADAL" clId="{60C68770-2BF6-470E-BFC9-DF9D5916348D}" dt="2023-04-25T23:25:52.423" v="442" actId="20577"/>
          <ac:spMkLst>
            <pc:docMk/>
            <pc:sldMk cId="2240627954" sldId="1453"/>
            <ac:spMk id="2" creationId="{C8076EC6-A159-49B6-AB0A-B1A8915DAAD0}"/>
          </ac:spMkLst>
        </pc:spChg>
        <pc:graphicFrameChg chg="modGraphic">
          <ac:chgData name="Lakshmi Narasimhan, Yamini" userId="9c1b4727-19f9-4551-b9f3-1a27815b11f1" providerId="ADAL" clId="{60C68770-2BF6-470E-BFC9-DF9D5916348D}" dt="2023-04-26T10:24:57.067" v="449" actId="20577"/>
          <ac:graphicFrameMkLst>
            <pc:docMk/>
            <pc:sldMk cId="2240627954" sldId="1453"/>
            <ac:graphicFrameMk id="6" creationId="{63E37468-C46F-4AF4-ADC9-22D3A18C0DA5}"/>
          </ac:graphicFrameMkLst>
        </pc:graphicFrameChg>
      </pc:sldChg>
      <pc:sldChg chg="modSp mod">
        <pc:chgData name="Lakshmi Narasimhan, Yamini" userId="9c1b4727-19f9-4551-b9f3-1a27815b11f1" providerId="ADAL" clId="{60C68770-2BF6-470E-BFC9-DF9D5916348D}" dt="2023-04-25T23:19:41.273" v="342" actId="20577"/>
        <pc:sldMkLst>
          <pc:docMk/>
          <pc:sldMk cId="1477445145" sldId="1455"/>
        </pc:sldMkLst>
        <pc:graphicFrameChg chg="modGraphic">
          <ac:chgData name="Lakshmi Narasimhan, Yamini" userId="9c1b4727-19f9-4551-b9f3-1a27815b11f1" providerId="ADAL" clId="{60C68770-2BF6-470E-BFC9-DF9D5916348D}" dt="2023-04-25T23:19:41.273" v="342" actId="20577"/>
          <ac:graphicFrameMkLst>
            <pc:docMk/>
            <pc:sldMk cId="1477445145" sldId="1455"/>
            <ac:graphicFrameMk id="5" creationId="{1C334AA7-B355-4AAF-98D5-1018C045B23E}"/>
          </ac:graphicFrameMkLst>
        </pc:graphicFrameChg>
      </pc:sldChg>
      <pc:sldChg chg="modSp mod">
        <pc:chgData name="Lakshmi Narasimhan, Yamini" userId="9c1b4727-19f9-4551-b9f3-1a27815b11f1" providerId="ADAL" clId="{60C68770-2BF6-470E-BFC9-DF9D5916348D}" dt="2023-04-25T23:19:20.729" v="334" actId="113"/>
        <pc:sldMkLst>
          <pc:docMk/>
          <pc:sldMk cId="2109927025" sldId="1456"/>
        </pc:sldMkLst>
        <pc:graphicFrameChg chg="modGraphic">
          <ac:chgData name="Lakshmi Narasimhan, Yamini" userId="9c1b4727-19f9-4551-b9f3-1a27815b11f1" providerId="ADAL" clId="{60C68770-2BF6-470E-BFC9-DF9D5916348D}" dt="2023-04-25T23:19:20.729" v="334" actId="113"/>
          <ac:graphicFrameMkLst>
            <pc:docMk/>
            <pc:sldMk cId="2109927025" sldId="1456"/>
            <ac:graphicFrameMk id="5" creationId="{1C334AA7-B355-4AAF-98D5-1018C045B23E}"/>
          </ac:graphicFrameMkLst>
        </pc:graphicFrameChg>
      </pc:sldChg>
      <pc:sldChg chg="modSp mod">
        <pc:chgData name="Lakshmi Narasimhan, Yamini" userId="9c1b4727-19f9-4551-b9f3-1a27815b11f1" providerId="ADAL" clId="{60C68770-2BF6-470E-BFC9-DF9D5916348D}" dt="2023-04-25T23:19:45.939" v="345" actId="20577"/>
        <pc:sldMkLst>
          <pc:docMk/>
          <pc:sldMk cId="1216228520" sldId="1457"/>
        </pc:sldMkLst>
        <pc:graphicFrameChg chg="mod modGraphic">
          <ac:chgData name="Lakshmi Narasimhan, Yamini" userId="9c1b4727-19f9-4551-b9f3-1a27815b11f1" providerId="ADAL" clId="{60C68770-2BF6-470E-BFC9-DF9D5916348D}" dt="2023-04-25T23:19:45.939" v="345" actId="20577"/>
          <ac:graphicFrameMkLst>
            <pc:docMk/>
            <pc:sldMk cId="1216228520" sldId="1457"/>
            <ac:graphicFrameMk id="5" creationId="{1C334AA7-B355-4AAF-98D5-1018C045B23E}"/>
          </ac:graphicFrameMkLst>
        </pc:graphicFrameChg>
      </pc:sldChg>
      <pc:sldChg chg="modSp mod">
        <pc:chgData name="Lakshmi Narasimhan, Yamini" userId="9c1b4727-19f9-4551-b9f3-1a27815b11f1" providerId="ADAL" clId="{60C68770-2BF6-470E-BFC9-DF9D5916348D}" dt="2023-04-25T23:20:16.446" v="358" actId="20577"/>
        <pc:sldMkLst>
          <pc:docMk/>
          <pc:sldMk cId="1685560953" sldId="1458"/>
        </pc:sldMkLst>
        <pc:graphicFrameChg chg="modGraphic">
          <ac:chgData name="Lakshmi Narasimhan, Yamini" userId="9c1b4727-19f9-4551-b9f3-1a27815b11f1" providerId="ADAL" clId="{60C68770-2BF6-470E-BFC9-DF9D5916348D}" dt="2023-04-25T23:20:16.446" v="358" actId="20577"/>
          <ac:graphicFrameMkLst>
            <pc:docMk/>
            <pc:sldMk cId="1685560953" sldId="1458"/>
            <ac:graphicFrameMk id="5" creationId="{1C334AA7-B355-4AAF-98D5-1018C045B23E}"/>
          </ac:graphicFrameMkLst>
        </pc:graphicFrameChg>
      </pc:sldChg>
      <pc:sldChg chg="modSp mod">
        <pc:chgData name="Lakshmi Narasimhan, Yamini" userId="9c1b4727-19f9-4551-b9f3-1a27815b11f1" providerId="ADAL" clId="{60C68770-2BF6-470E-BFC9-DF9D5916348D}" dt="2023-04-25T16:37:17.830" v="18" actId="255"/>
        <pc:sldMkLst>
          <pc:docMk/>
          <pc:sldMk cId="3778536797" sldId="1460"/>
        </pc:sldMkLst>
        <pc:graphicFrameChg chg="modGraphic">
          <ac:chgData name="Lakshmi Narasimhan, Yamini" userId="9c1b4727-19f9-4551-b9f3-1a27815b11f1" providerId="ADAL" clId="{60C68770-2BF6-470E-BFC9-DF9D5916348D}" dt="2023-04-25T16:37:17.830" v="18" actId="255"/>
          <ac:graphicFrameMkLst>
            <pc:docMk/>
            <pc:sldMk cId="3778536797" sldId="1460"/>
            <ac:graphicFrameMk id="5" creationId="{1C334AA7-B355-4AAF-98D5-1018C045B23E}"/>
          </ac:graphicFrameMkLst>
        </pc:graphicFrameChg>
      </pc:sldChg>
      <pc:sldChg chg="modSp mod">
        <pc:chgData name="Lakshmi Narasimhan, Yamini" userId="9c1b4727-19f9-4551-b9f3-1a27815b11f1" providerId="ADAL" clId="{60C68770-2BF6-470E-BFC9-DF9D5916348D}" dt="2023-04-25T16:33:31.088" v="1" actId="255"/>
        <pc:sldMkLst>
          <pc:docMk/>
          <pc:sldMk cId="3737151029" sldId="1461"/>
        </pc:sldMkLst>
        <pc:graphicFrameChg chg="modGraphic">
          <ac:chgData name="Lakshmi Narasimhan, Yamini" userId="9c1b4727-19f9-4551-b9f3-1a27815b11f1" providerId="ADAL" clId="{60C68770-2BF6-470E-BFC9-DF9D5916348D}" dt="2023-04-25T16:33:31.088" v="1" actId="255"/>
          <ac:graphicFrameMkLst>
            <pc:docMk/>
            <pc:sldMk cId="3737151029" sldId="1461"/>
            <ac:graphicFrameMk id="5" creationId="{1C334AA7-B355-4AAF-98D5-1018C045B23E}"/>
          </ac:graphicFrameMkLst>
        </pc:graphicFrameChg>
      </pc:sldChg>
      <pc:sldChg chg="modSp mod">
        <pc:chgData name="Lakshmi Narasimhan, Yamini" userId="9c1b4727-19f9-4551-b9f3-1a27815b11f1" providerId="ADAL" clId="{60C68770-2BF6-470E-BFC9-DF9D5916348D}" dt="2023-04-25T23:19:34.568" v="339" actId="20577"/>
        <pc:sldMkLst>
          <pc:docMk/>
          <pc:sldMk cId="2987457593" sldId="1462"/>
        </pc:sldMkLst>
        <pc:graphicFrameChg chg="mod modGraphic">
          <ac:chgData name="Lakshmi Narasimhan, Yamini" userId="9c1b4727-19f9-4551-b9f3-1a27815b11f1" providerId="ADAL" clId="{60C68770-2BF6-470E-BFC9-DF9D5916348D}" dt="2023-04-25T23:19:34.568" v="339" actId="20577"/>
          <ac:graphicFrameMkLst>
            <pc:docMk/>
            <pc:sldMk cId="2987457593" sldId="1462"/>
            <ac:graphicFrameMk id="5" creationId="{1C334AA7-B355-4AAF-98D5-1018C045B23E}"/>
          </ac:graphicFrameMkLst>
        </pc:graphicFrameChg>
      </pc:sldChg>
      <pc:sldChg chg="del">
        <pc:chgData name="Lakshmi Narasimhan, Yamini" userId="9c1b4727-19f9-4551-b9f3-1a27815b11f1" providerId="ADAL" clId="{60C68770-2BF6-470E-BFC9-DF9D5916348D}" dt="2023-04-25T16:34:24.673" v="7" actId="2696"/>
        <pc:sldMkLst>
          <pc:docMk/>
          <pc:sldMk cId="2943449469" sldId="1463"/>
        </pc:sldMkLst>
      </pc:sldChg>
      <pc:sldChg chg="modSp mod">
        <pc:chgData name="Lakshmi Narasimhan, Yamini" userId="9c1b4727-19f9-4551-b9f3-1a27815b11f1" providerId="ADAL" clId="{60C68770-2BF6-470E-BFC9-DF9D5916348D}" dt="2023-04-25T23:00:58.414" v="156" actId="20577"/>
        <pc:sldMkLst>
          <pc:docMk/>
          <pc:sldMk cId="3416949563" sldId="1464"/>
        </pc:sldMkLst>
        <pc:graphicFrameChg chg="modGraphic">
          <ac:chgData name="Lakshmi Narasimhan, Yamini" userId="9c1b4727-19f9-4551-b9f3-1a27815b11f1" providerId="ADAL" clId="{60C68770-2BF6-470E-BFC9-DF9D5916348D}" dt="2023-04-25T23:00:58.414" v="156" actId="20577"/>
          <ac:graphicFrameMkLst>
            <pc:docMk/>
            <pc:sldMk cId="3416949563" sldId="1464"/>
            <ac:graphicFrameMk id="5" creationId="{1C334AA7-B355-4AAF-98D5-1018C045B23E}"/>
          </ac:graphicFrameMkLst>
        </pc:graphicFrameChg>
      </pc:sldChg>
      <pc:sldChg chg="modSp mod">
        <pc:chgData name="Lakshmi Narasimhan, Yamini" userId="9c1b4727-19f9-4551-b9f3-1a27815b11f1" providerId="ADAL" clId="{60C68770-2BF6-470E-BFC9-DF9D5916348D}" dt="2023-04-25T23:19:28.553" v="337" actId="20577"/>
        <pc:sldMkLst>
          <pc:docMk/>
          <pc:sldMk cId="3911713207" sldId="1466"/>
        </pc:sldMkLst>
        <pc:graphicFrameChg chg="modGraphic">
          <ac:chgData name="Lakshmi Narasimhan, Yamini" userId="9c1b4727-19f9-4551-b9f3-1a27815b11f1" providerId="ADAL" clId="{60C68770-2BF6-470E-BFC9-DF9D5916348D}" dt="2023-04-25T23:19:28.553" v="337" actId="20577"/>
          <ac:graphicFrameMkLst>
            <pc:docMk/>
            <pc:sldMk cId="3911713207" sldId="1466"/>
            <ac:graphicFrameMk id="5" creationId="{1C334AA7-B355-4AAF-98D5-1018C045B23E}"/>
          </ac:graphicFrameMkLst>
        </pc:graphicFrameChg>
      </pc:sldChg>
      <pc:sldChg chg="modSp mod">
        <pc:chgData name="Lakshmi Narasimhan, Yamini" userId="9c1b4727-19f9-4551-b9f3-1a27815b11f1" providerId="ADAL" clId="{60C68770-2BF6-470E-BFC9-DF9D5916348D}" dt="2023-04-25T23:20:06.054" v="354" actId="20577"/>
        <pc:sldMkLst>
          <pc:docMk/>
          <pc:sldMk cId="806195483" sldId="1467"/>
        </pc:sldMkLst>
        <pc:graphicFrameChg chg="modGraphic">
          <ac:chgData name="Lakshmi Narasimhan, Yamini" userId="9c1b4727-19f9-4551-b9f3-1a27815b11f1" providerId="ADAL" clId="{60C68770-2BF6-470E-BFC9-DF9D5916348D}" dt="2023-04-25T23:20:06.054" v="354" actId="20577"/>
          <ac:graphicFrameMkLst>
            <pc:docMk/>
            <pc:sldMk cId="806195483" sldId="1467"/>
            <ac:graphicFrameMk id="5" creationId="{1C334AA7-B355-4AAF-98D5-1018C045B23E}"/>
          </ac:graphicFrameMkLst>
        </pc:graphicFrameChg>
      </pc:sldChg>
      <pc:sldChg chg="modSp mod">
        <pc:chgData name="Lakshmi Narasimhan, Yamini" userId="9c1b4727-19f9-4551-b9f3-1a27815b11f1" providerId="ADAL" clId="{60C68770-2BF6-470E-BFC9-DF9D5916348D}" dt="2023-05-04T12:42:08.852" v="509" actId="20577"/>
        <pc:sldMkLst>
          <pc:docMk/>
          <pc:sldMk cId="1555673380" sldId="1468"/>
        </pc:sldMkLst>
        <pc:spChg chg="mod">
          <ac:chgData name="Lakshmi Narasimhan, Yamini" userId="9c1b4727-19f9-4551-b9f3-1a27815b11f1" providerId="ADAL" clId="{60C68770-2BF6-470E-BFC9-DF9D5916348D}" dt="2023-05-04T12:42:08.852" v="509" actId="20577"/>
          <ac:spMkLst>
            <pc:docMk/>
            <pc:sldMk cId="1555673380" sldId="1468"/>
            <ac:spMk id="3" creationId="{B94796A5-4D7F-478C-92F5-12F62563E364}"/>
          </ac:spMkLst>
        </pc:spChg>
        <pc:graphicFrameChg chg="modGraphic">
          <ac:chgData name="Lakshmi Narasimhan, Yamini" userId="9c1b4727-19f9-4551-b9f3-1a27815b11f1" providerId="ADAL" clId="{60C68770-2BF6-470E-BFC9-DF9D5916348D}" dt="2023-05-04T12:41:54.330" v="492" actId="14100"/>
          <ac:graphicFrameMkLst>
            <pc:docMk/>
            <pc:sldMk cId="1555673380" sldId="1468"/>
            <ac:graphicFrameMk id="5" creationId="{1C334AA7-B355-4AAF-98D5-1018C045B23E}"/>
          </ac:graphicFrameMkLst>
        </pc:graphicFrameChg>
      </pc:sldChg>
      <pc:sldChg chg="modSp mod">
        <pc:chgData name="Lakshmi Narasimhan, Yamini" userId="9c1b4727-19f9-4551-b9f3-1a27815b11f1" providerId="ADAL" clId="{60C68770-2BF6-470E-BFC9-DF9D5916348D}" dt="2023-04-25T23:21:25.846" v="378" actId="20577"/>
        <pc:sldMkLst>
          <pc:docMk/>
          <pc:sldMk cId="3703806516" sldId="1469"/>
        </pc:sldMkLst>
        <pc:graphicFrameChg chg="modGraphic">
          <ac:chgData name="Lakshmi Narasimhan, Yamini" userId="9c1b4727-19f9-4551-b9f3-1a27815b11f1" providerId="ADAL" clId="{60C68770-2BF6-470E-BFC9-DF9D5916348D}" dt="2023-04-25T23:21:25.846" v="378" actId="20577"/>
          <ac:graphicFrameMkLst>
            <pc:docMk/>
            <pc:sldMk cId="3703806516" sldId="1469"/>
            <ac:graphicFrameMk id="5" creationId="{1C334AA7-B355-4AAF-98D5-1018C045B23E}"/>
          </ac:graphicFrameMkLst>
        </pc:graphicFrameChg>
      </pc:sldChg>
    </pc:docChg>
  </pc:docChgLst>
  <pc:docChgLst>
    <pc:chgData name="Lakshmi Narasimhan, Yamini" userId="9c1b4727-19f9-4551-b9f3-1a27815b11f1" providerId="ADAL" clId="{9B95DFC7-A60A-45C6-8DF0-90FCA7E08AD0}"/>
    <pc:docChg chg="undo redo custSel addSld delSld modSld sldOrd modSection">
      <pc:chgData name="Lakshmi Narasimhan, Yamini" userId="9c1b4727-19f9-4551-b9f3-1a27815b11f1" providerId="ADAL" clId="{9B95DFC7-A60A-45C6-8DF0-90FCA7E08AD0}" dt="2023-08-30T14:54:57.946" v="4790" actId="20577"/>
      <pc:docMkLst>
        <pc:docMk/>
      </pc:docMkLst>
      <pc:sldChg chg="modSp mod">
        <pc:chgData name="Lakshmi Narasimhan, Yamini" userId="9c1b4727-19f9-4551-b9f3-1a27815b11f1" providerId="ADAL" clId="{9B95DFC7-A60A-45C6-8DF0-90FCA7E08AD0}" dt="2023-08-22T09:21:15.444" v="17" actId="20577"/>
        <pc:sldMkLst>
          <pc:docMk/>
          <pc:sldMk cId="1405372622" sldId="1153"/>
        </pc:sldMkLst>
        <pc:spChg chg="mod">
          <ac:chgData name="Lakshmi Narasimhan, Yamini" userId="9c1b4727-19f9-4551-b9f3-1a27815b11f1" providerId="ADAL" clId="{9B95DFC7-A60A-45C6-8DF0-90FCA7E08AD0}" dt="2023-08-22T09:21:15.444" v="17" actId="20577"/>
          <ac:spMkLst>
            <pc:docMk/>
            <pc:sldMk cId="1405372622" sldId="1153"/>
            <ac:spMk id="10" creationId="{FF955FB8-7888-494D-A57A-548B5B96A4F2}"/>
          </ac:spMkLst>
        </pc:spChg>
      </pc:sldChg>
      <pc:sldChg chg="modSp mod">
        <pc:chgData name="Lakshmi Narasimhan, Yamini" userId="9c1b4727-19f9-4551-b9f3-1a27815b11f1" providerId="ADAL" clId="{9B95DFC7-A60A-45C6-8DF0-90FCA7E08AD0}" dt="2023-08-30T11:14:32.740" v="4760" actId="113"/>
        <pc:sldMkLst>
          <pc:docMk/>
          <pc:sldMk cId="2162496938" sldId="1493"/>
        </pc:sldMkLst>
        <pc:spChg chg="mod">
          <ac:chgData name="Lakshmi Narasimhan, Yamini" userId="9c1b4727-19f9-4551-b9f3-1a27815b11f1" providerId="ADAL" clId="{9B95DFC7-A60A-45C6-8DF0-90FCA7E08AD0}" dt="2023-08-24T10:57:56.366" v="541"/>
          <ac:spMkLst>
            <pc:docMk/>
            <pc:sldMk cId="2162496938" sldId="1493"/>
            <ac:spMk id="2" creationId="{3D1F8545-5F99-46FD-AA24-A54626332ED8}"/>
          </ac:spMkLst>
        </pc:spChg>
        <pc:spChg chg="mod">
          <ac:chgData name="Lakshmi Narasimhan, Yamini" userId="9c1b4727-19f9-4551-b9f3-1a27815b11f1" providerId="ADAL" clId="{9B95DFC7-A60A-45C6-8DF0-90FCA7E08AD0}" dt="2023-08-30T11:14:32.740" v="4760" actId="113"/>
          <ac:spMkLst>
            <pc:docMk/>
            <pc:sldMk cId="2162496938" sldId="1493"/>
            <ac:spMk id="3" creationId="{B94796A5-4D7F-478C-92F5-12F62563E364}"/>
          </ac:spMkLst>
        </pc:spChg>
        <pc:graphicFrameChg chg="mod modGraphic">
          <ac:chgData name="Lakshmi Narasimhan, Yamini" userId="9c1b4727-19f9-4551-b9f3-1a27815b11f1" providerId="ADAL" clId="{9B95DFC7-A60A-45C6-8DF0-90FCA7E08AD0}" dt="2023-08-24T11:22:55.847" v="1263" actId="20577"/>
          <ac:graphicFrameMkLst>
            <pc:docMk/>
            <pc:sldMk cId="2162496938" sldId="1493"/>
            <ac:graphicFrameMk id="5" creationId="{1C334AA7-B355-4AAF-98D5-1018C045B23E}"/>
          </ac:graphicFrameMkLst>
        </pc:graphicFrameChg>
      </pc:sldChg>
      <pc:sldChg chg="del">
        <pc:chgData name="Lakshmi Narasimhan, Yamini" userId="9c1b4727-19f9-4551-b9f3-1a27815b11f1" providerId="ADAL" clId="{9B95DFC7-A60A-45C6-8DF0-90FCA7E08AD0}" dt="2023-08-22T09:22:07.363" v="34" actId="2696"/>
        <pc:sldMkLst>
          <pc:docMk/>
          <pc:sldMk cId="1475188068" sldId="1496"/>
        </pc:sldMkLst>
      </pc:sldChg>
      <pc:sldChg chg="del">
        <pc:chgData name="Lakshmi Narasimhan, Yamini" userId="9c1b4727-19f9-4551-b9f3-1a27815b11f1" providerId="ADAL" clId="{9B95DFC7-A60A-45C6-8DF0-90FCA7E08AD0}" dt="2023-08-24T11:47:13.741" v="1417" actId="2696"/>
        <pc:sldMkLst>
          <pc:docMk/>
          <pc:sldMk cId="2039842286" sldId="1506"/>
        </pc:sldMkLst>
      </pc:sldChg>
      <pc:sldChg chg="modSp del mod">
        <pc:chgData name="Lakshmi Narasimhan, Yamini" userId="9c1b4727-19f9-4551-b9f3-1a27815b11f1" providerId="ADAL" clId="{9B95DFC7-A60A-45C6-8DF0-90FCA7E08AD0}" dt="2023-08-24T11:47:19.059" v="1418" actId="2696"/>
        <pc:sldMkLst>
          <pc:docMk/>
          <pc:sldMk cId="4120730200" sldId="1508"/>
        </pc:sldMkLst>
        <pc:spChg chg="mod">
          <ac:chgData name="Lakshmi Narasimhan, Yamini" userId="9c1b4727-19f9-4551-b9f3-1a27815b11f1" providerId="ADAL" clId="{9B95DFC7-A60A-45C6-8DF0-90FCA7E08AD0}" dt="2023-08-22T09:40:14.639" v="119" actId="20577"/>
          <ac:spMkLst>
            <pc:docMk/>
            <pc:sldMk cId="4120730200" sldId="1508"/>
            <ac:spMk id="3" creationId="{B94796A5-4D7F-478C-92F5-12F62563E364}"/>
          </ac:spMkLst>
        </pc:spChg>
        <pc:graphicFrameChg chg="mod modGraphic">
          <ac:chgData name="Lakshmi Narasimhan, Yamini" userId="9c1b4727-19f9-4551-b9f3-1a27815b11f1" providerId="ADAL" clId="{9B95DFC7-A60A-45C6-8DF0-90FCA7E08AD0}" dt="2023-08-22T09:39:52.104" v="115"/>
          <ac:graphicFrameMkLst>
            <pc:docMk/>
            <pc:sldMk cId="4120730200" sldId="1508"/>
            <ac:graphicFrameMk id="6" creationId="{F864D8F8-3965-4214-DD27-F8A99FFE5F3E}"/>
          </ac:graphicFrameMkLst>
        </pc:graphicFrameChg>
      </pc:sldChg>
      <pc:sldChg chg="del">
        <pc:chgData name="Lakshmi Narasimhan, Yamini" userId="9c1b4727-19f9-4551-b9f3-1a27815b11f1" providerId="ADAL" clId="{9B95DFC7-A60A-45C6-8DF0-90FCA7E08AD0}" dt="2023-08-24T11:47:31.764" v="1421" actId="2696"/>
        <pc:sldMkLst>
          <pc:docMk/>
          <pc:sldMk cId="1963739022" sldId="1514"/>
        </pc:sldMkLst>
      </pc:sldChg>
      <pc:sldChg chg="del">
        <pc:chgData name="Lakshmi Narasimhan, Yamini" userId="9c1b4727-19f9-4551-b9f3-1a27815b11f1" providerId="ADAL" clId="{9B95DFC7-A60A-45C6-8DF0-90FCA7E08AD0}" dt="2023-08-24T11:47:38.710" v="1424" actId="2696"/>
        <pc:sldMkLst>
          <pc:docMk/>
          <pc:sldMk cId="218785895" sldId="1515"/>
        </pc:sldMkLst>
      </pc:sldChg>
      <pc:sldChg chg="modSp mod ord">
        <pc:chgData name="Lakshmi Narasimhan, Yamini" userId="9c1b4727-19f9-4551-b9f3-1a27815b11f1" providerId="ADAL" clId="{9B95DFC7-A60A-45C6-8DF0-90FCA7E08AD0}" dt="2023-08-29T15:34:28.821" v="4752" actId="20577"/>
        <pc:sldMkLst>
          <pc:docMk/>
          <pc:sldMk cId="3794701411" sldId="1517"/>
        </pc:sldMkLst>
        <pc:graphicFrameChg chg="mod modGraphic">
          <ac:chgData name="Lakshmi Narasimhan, Yamini" userId="9c1b4727-19f9-4551-b9f3-1a27815b11f1" providerId="ADAL" clId="{9B95DFC7-A60A-45C6-8DF0-90FCA7E08AD0}" dt="2023-08-29T15:34:28.821" v="4752" actId="20577"/>
          <ac:graphicFrameMkLst>
            <pc:docMk/>
            <pc:sldMk cId="3794701411" sldId="1517"/>
            <ac:graphicFrameMk id="6" creationId="{63E37468-C46F-4AF4-ADC9-22D3A18C0DA5}"/>
          </ac:graphicFrameMkLst>
        </pc:graphicFrameChg>
      </pc:sldChg>
      <pc:sldChg chg="del">
        <pc:chgData name="Lakshmi Narasimhan, Yamini" userId="9c1b4727-19f9-4551-b9f3-1a27815b11f1" providerId="ADAL" clId="{9B95DFC7-A60A-45C6-8DF0-90FCA7E08AD0}" dt="2023-08-24T11:47:23.108" v="1419" actId="2696"/>
        <pc:sldMkLst>
          <pc:docMk/>
          <pc:sldMk cId="390636241" sldId="1518"/>
        </pc:sldMkLst>
      </pc:sldChg>
      <pc:sldChg chg="del">
        <pc:chgData name="Lakshmi Narasimhan, Yamini" userId="9c1b4727-19f9-4551-b9f3-1a27815b11f1" providerId="ADAL" clId="{9B95DFC7-A60A-45C6-8DF0-90FCA7E08AD0}" dt="2023-08-24T11:47:34.212" v="1422" actId="2696"/>
        <pc:sldMkLst>
          <pc:docMk/>
          <pc:sldMk cId="3106547841" sldId="1519"/>
        </pc:sldMkLst>
      </pc:sldChg>
      <pc:sldChg chg="del">
        <pc:chgData name="Lakshmi Narasimhan, Yamini" userId="9c1b4727-19f9-4551-b9f3-1a27815b11f1" providerId="ADAL" clId="{9B95DFC7-A60A-45C6-8DF0-90FCA7E08AD0}" dt="2023-08-24T11:47:36.231" v="1423" actId="2696"/>
        <pc:sldMkLst>
          <pc:docMk/>
          <pc:sldMk cId="3296195236" sldId="1520"/>
        </pc:sldMkLst>
      </pc:sldChg>
      <pc:sldChg chg="del">
        <pc:chgData name="Lakshmi Narasimhan, Yamini" userId="9c1b4727-19f9-4551-b9f3-1a27815b11f1" providerId="ADAL" clId="{9B95DFC7-A60A-45C6-8DF0-90FCA7E08AD0}" dt="2023-08-24T11:47:10.280" v="1416" actId="2696"/>
        <pc:sldMkLst>
          <pc:docMk/>
          <pc:sldMk cId="593035339" sldId="1521"/>
        </pc:sldMkLst>
      </pc:sldChg>
      <pc:sldChg chg="del">
        <pc:chgData name="Lakshmi Narasimhan, Yamini" userId="9c1b4727-19f9-4551-b9f3-1a27815b11f1" providerId="ADAL" clId="{9B95DFC7-A60A-45C6-8DF0-90FCA7E08AD0}" dt="2023-08-24T11:47:25.497" v="1420" actId="2696"/>
        <pc:sldMkLst>
          <pc:docMk/>
          <pc:sldMk cId="3208081958" sldId="1522"/>
        </pc:sldMkLst>
      </pc:sldChg>
      <pc:sldChg chg="modSp add mod">
        <pc:chgData name="Lakshmi Narasimhan, Yamini" userId="9c1b4727-19f9-4551-b9f3-1a27815b11f1" providerId="ADAL" clId="{9B95DFC7-A60A-45C6-8DF0-90FCA7E08AD0}" dt="2023-08-30T13:50:03.273" v="4767" actId="1076"/>
        <pc:sldMkLst>
          <pc:docMk/>
          <pc:sldMk cId="419462998" sldId="1523"/>
        </pc:sldMkLst>
        <pc:spChg chg="mod">
          <ac:chgData name="Lakshmi Narasimhan, Yamini" userId="9c1b4727-19f9-4551-b9f3-1a27815b11f1" providerId="ADAL" clId="{9B95DFC7-A60A-45C6-8DF0-90FCA7E08AD0}" dt="2023-08-22T09:22:01.650" v="33" actId="20577"/>
          <ac:spMkLst>
            <pc:docMk/>
            <pc:sldMk cId="419462998" sldId="1523"/>
            <ac:spMk id="2" creationId="{C8076EC6-A159-49B6-AB0A-B1A8915DAAD0}"/>
          </ac:spMkLst>
        </pc:spChg>
        <pc:graphicFrameChg chg="mod modGraphic">
          <ac:chgData name="Lakshmi Narasimhan, Yamini" userId="9c1b4727-19f9-4551-b9f3-1a27815b11f1" providerId="ADAL" clId="{9B95DFC7-A60A-45C6-8DF0-90FCA7E08AD0}" dt="2023-08-30T13:50:03.273" v="4767" actId="1076"/>
          <ac:graphicFrameMkLst>
            <pc:docMk/>
            <pc:sldMk cId="419462998" sldId="1523"/>
            <ac:graphicFrameMk id="6" creationId="{63E37468-C46F-4AF4-ADC9-22D3A18C0DA5}"/>
          </ac:graphicFrameMkLst>
        </pc:graphicFrameChg>
      </pc:sldChg>
      <pc:sldChg chg="modSp add mod ord">
        <pc:chgData name="Lakshmi Narasimhan, Yamini" userId="9c1b4727-19f9-4551-b9f3-1a27815b11f1" providerId="ADAL" clId="{9B95DFC7-A60A-45C6-8DF0-90FCA7E08AD0}" dt="2023-08-23T12:38:00.174" v="536" actId="20577"/>
        <pc:sldMkLst>
          <pc:docMk/>
          <pc:sldMk cId="2601703755" sldId="1524"/>
        </pc:sldMkLst>
        <pc:spChg chg="mod">
          <ac:chgData name="Lakshmi Narasimhan, Yamini" userId="9c1b4727-19f9-4551-b9f3-1a27815b11f1" providerId="ADAL" clId="{9B95DFC7-A60A-45C6-8DF0-90FCA7E08AD0}" dt="2023-08-22T09:30:37.680" v="77"/>
          <ac:spMkLst>
            <pc:docMk/>
            <pc:sldMk cId="2601703755" sldId="1524"/>
            <ac:spMk id="2" creationId="{3D1F8545-5F99-46FD-AA24-A54626332ED8}"/>
          </ac:spMkLst>
        </pc:spChg>
        <pc:spChg chg="mod">
          <ac:chgData name="Lakshmi Narasimhan, Yamini" userId="9c1b4727-19f9-4551-b9f3-1a27815b11f1" providerId="ADAL" clId="{9B95DFC7-A60A-45C6-8DF0-90FCA7E08AD0}" dt="2023-08-23T12:38:00.174" v="536" actId="20577"/>
          <ac:spMkLst>
            <pc:docMk/>
            <pc:sldMk cId="2601703755" sldId="1524"/>
            <ac:spMk id="3" creationId="{B94796A5-4D7F-478C-92F5-12F62563E364}"/>
          </ac:spMkLst>
        </pc:spChg>
        <pc:graphicFrameChg chg="mod modGraphic">
          <ac:chgData name="Lakshmi Narasimhan, Yamini" userId="9c1b4727-19f9-4551-b9f3-1a27815b11f1" providerId="ADAL" clId="{9B95DFC7-A60A-45C6-8DF0-90FCA7E08AD0}" dt="2023-08-23T12:36:27.555" v="510" actId="113"/>
          <ac:graphicFrameMkLst>
            <pc:docMk/>
            <pc:sldMk cId="2601703755" sldId="1524"/>
            <ac:graphicFrameMk id="6" creationId="{F864D8F8-3965-4214-DD27-F8A99FFE5F3E}"/>
          </ac:graphicFrameMkLst>
        </pc:graphicFrameChg>
      </pc:sldChg>
      <pc:sldChg chg="modSp add mod">
        <pc:chgData name="Lakshmi Narasimhan, Yamini" userId="9c1b4727-19f9-4551-b9f3-1a27815b11f1" providerId="ADAL" clId="{9B95DFC7-A60A-45C6-8DF0-90FCA7E08AD0}" dt="2023-08-24T12:02:07.105" v="1448"/>
        <pc:sldMkLst>
          <pc:docMk/>
          <pc:sldMk cId="4270666302" sldId="1525"/>
        </pc:sldMkLst>
        <pc:spChg chg="mod">
          <ac:chgData name="Lakshmi Narasimhan, Yamini" userId="9c1b4727-19f9-4551-b9f3-1a27815b11f1" providerId="ADAL" clId="{9B95DFC7-A60A-45C6-8DF0-90FCA7E08AD0}" dt="2023-08-24T11:23:50.084" v="1270"/>
          <ac:spMkLst>
            <pc:docMk/>
            <pc:sldMk cId="4270666302" sldId="1525"/>
            <ac:spMk id="2" creationId="{3D1F8545-5F99-46FD-AA24-A54626332ED8}"/>
          </ac:spMkLst>
        </pc:spChg>
        <pc:spChg chg="mod">
          <ac:chgData name="Lakshmi Narasimhan, Yamini" userId="9c1b4727-19f9-4551-b9f3-1a27815b11f1" providerId="ADAL" clId="{9B95DFC7-A60A-45C6-8DF0-90FCA7E08AD0}" dt="2023-08-24T12:02:07.105" v="1448"/>
          <ac:spMkLst>
            <pc:docMk/>
            <pc:sldMk cId="4270666302" sldId="1525"/>
            <ac:spMk id="3" creationId="{B94796A5-4D7F-478C-92F5-12F62563E364}"/>
          </ac:spMkLst>
        </pc:spChg>
        <pc:graphicFrameChg chg="mod modGraphic">
          <ac:chgData name="Lakshmi Narasimhan, Yamini" userId="9c1b4727-19f9-4551-b9f3-1a27815b11f1" providerId="ADAL" clId="{9B95DFC7-A60A-45C6-8DF0-90FCA7E08AD0}" dt="2023-08-24T11:42:11.332" v="1373" actId="113"/>
          <ac:graphicFrameMkLst>
            <pc:docMk/>
            <pc:sldMk cId="4270666302" sldId="1525"/>
            <ac:graphicFrameMk id="5" creationId="{1C334AA7-B355-4AAF-98D5-1018C045B23E}"/>
          </ac:graphicFrameMkLst>
        </pc:graphicFrameChg>
      </pc:sldChg>
      <pc:sldChg chg="modSp add mod">
        <pc:chgData name="Lakshmi Narasimhan, Yamini" userId="9c1b4727-19f9-4551-b9f3-1a27815b11f1" providerId="ADAL" clId="{9B95DFC7-A60A-45C6-8DF0-90FCA7E08AD0}" dt="2023-08-30T14:54:57.946" v="4790" actId="20577"/>
        <pc:sldMkLst>
          <pc:docMk/>
          <pc:sldMk cId="2889729147" sldId="1526"/>
        </pc:sldMkLst>
        <pc:spChg chg="mod">
          <ac:chgData name="Lakshmi Narasimhan, Yamini" userId="9c1b4727-19f9-4551-b9f3-1a27815b11f1" providerId="ADAL" clId="{9B95DFC7-A60A-45C6-8DF0-90FCA7E08AD0}" dt="2023-08-24T12:01:29.634" v="1434"/>
          <ac:spMkLst>
            <pc:docMk/>
            <pc:sldMk cId="2889729147" sldId="1526"/>
            <ac:spMk id="2" creationId="{3D1F8545-5F99-46FD-AA24-A54626332ED8}"/>
          </ac:spMkLst>
        </pc:spChg>
        <pc:spChg chg="mod">
          <ac:chgData name="Lakshmi Narasimhan, Yamini" userId="9c1b4727-19f9-4551-b9f3-1a27815b11f1" providerId="ADAL" clId="{9B95DFC7-A60A-45C6-8DF0-90FCA7E08AD0}" dt="2023-08-25T13:02:00.848" v="1529" actId="20577"/>
          <ac:spMkLst>
            <pc:docMk/>
            <pc:sldMk cId="2889729147" sldId="1526"/>
            <ac:spMk id="3" creationId="{B94796A5-4D7F-478C-92F5-12F62563E364}"/>
          </ac:spMkLst>
        </pc:spChg>
        <pc:graphicFrameChg chg="mod modGraphic">
          <ac:chgData name="Lakshmi Narasimhan, Yamini" userId="9c1b4727-19f9-4551-b9f3-1a27815b11f1" providerId="ADAL" clId="{9B95DFC7-A60A-45C6-8DF0-90FCA7E08AD0}" dt="2023-08-30T14:54:57.946" v="4790" actId="20577"/>
          <ac:graphicFrameMkLst>
            <pc:docMk/>
            <pc:sldMk cId="2889729147" sldId="1526"/>
            <ac:graphicFrameMk id="6" creationId="{F864D8F8-3965-4214-DD27-F8A99FFE5F3E}"/>
          </ac:graphicFrameMkLst>
        </pc:graphicFrameChg>
      </pc:sldChg>
      <pc:sldChg chg="modSp add mod">
        <pc:chgData name="Lakshmi Narasimhan, Yamini" userId="9c1b4727-19f9-4551-b9f3-1a27815b11f1" providerId="ADAL" clId="{9B95DFC7-A60A-45C6-8DF0-90FCA7E08AD0}" dt="2023-08-30T13:50:24.639" v="4769" actId="20577"/>
        <pc:sldMkLst>
          <pc:docMk/>
          <pc:sldMk cId="2608677109" sldId="1527"/>
        </pc:sldMkLst>
        <pc:spChg chg="mod">
          <ac:chgData name="Lakshmi Narasimhan, Yamini" userId="9c1b4727-19f9-4551-b9f3-1a27815b11f1" providerId="ADAL" clId="{9B95DFC7-A60A-45C6-8DF0-90FCA7E08AD0}" dt="2023-08-28T13:58:36.408" v="2933" actId="5793"/>
          <ac:spMkLst>
            <pc:docMk/>
            <pc:sldMk cId="2608677109" sldId="1527"/>
            <ac:spMk id="2" creationId="{C8076EC6-A159-49B6-AB0A-B1A8915DAAD0}"/>
          </ac:spMkLst>
        </pc:spChg>
        <pc:graphicFrameChg chg="mod modGraphic">
          <ac:chgData name="Lakshmi Narasimhan, Yamini" userId="9c1b4727-19f9-4551-b9f3-1a27815b11f1" providerId="ADAL" clId="{9B95DFC7-A60A-45C6-8DF0-90FCA7E08AD0}" dt="2023-08-30T13:50:24.639" v="4769" actId="20577"/>
          <ac:graphicFrameMkLst>
            <pc:docMk/>
            <pc:sldMk cId="2608677109" sldId="1527"/>
            <ac:graphicFrameMk id="6" creationId="{63E37468-C46F-4AF4-ADC9-22D3A18C0DA5}"/>
          </ac:graphicFrameMkLst>
        </pc:graphicFrameChg>
      </pc:sldChg>
      <pc:sldChg chg="modSp add mod">
        <pc:chgData name="Lakshmi Narasimhan, Yamini" userId="9c1b4727-19f9-4551-b9f3-1a27815b11f1" providerId="ADAL" clId="{9B95DFC7-A60A-45C6-8DF0-90FCA7E08AD0}" dt="2023-08-29T15:31:29.181" v="4697" actId="255"/>
        <pc:sldMkLst>
          <pc:docMk/>
          <pc:sldMk cId="2395121159" sldId="1528"/>
        </pc:sldMkLst>
        <pc:spChg chg="mod">
          <ac:chgData name="Lakshmi Narasimhan, Yamini" userId="9c1b4727-19f9-4551-b9f3-1a27815b11f1" providerId="ADAL" clId="{9B95DFC7-A60A-45C6-8DF0-90FCA7E08AD0}" dt="2023-08-29T15:26:36.439" v="4499" actId="20577"/>
          <ac:spMkLst>
            <pc:docMk/>
            <pc:sldMk cId="2395121159" sldId="1528"/>
            <ac:spMk id="2" creationId="{3D1F8545-5F99-46FD-AA24-A54626332ED8}"/>
          </ac:spMkLst>
        </pc:spChg>
        <pc:spChg chg="mod">
          <ac:chgData name="Lakshmi Narasimhan, Yamini" userId="9c1b4727-19f9-4551-b9f3-1a27815b11f1" providerId="ADAL" clId="{9B95DFC7-A60A-45C6-8DF0-90FCA7E08AD0}" dt="2023-08-29T15:29:18.077" v="4665" actId="113"/>
          <ac:spMkLst>
            <pc:docMk/>
            <pc:sldMk cId="2395121159" sldId="1528"/>
            <ac:spMk id="3" creationId="{B94796A5-4D7F-478C-92F5-12F62563E364}"/>
          </ac:spMkLst>
        </pc:spChg>
        <pc:graphicFrameChg chg="mod modGraphic">
          <ac:chgData name="Lakshmi Narasimhan, Yamini" userId="9c1b4727-19f9-4551-b9f3-1a27815b11f1" providerId="ADAL" clId="{9B95DFC7-A60A-45C6-8DF0-90FCA7E08AD0}" dt="2023-08-29T15:31:29.181" v="4697" actId="255"/>
          <ac:graphicFrameMkLst>
            <pc:docMk/>
            <pc:sldMk cId="2395121159" sldId="1528"/>
            <ac:graphicFrameMk id="6" creationId="{F864D8F8-3965-4214-DD27-F8A99FFE5F3E}"/>
          </ac:graphicFrameMkLst>
        </pc:graphicFrameChg>
      </pc:sldChg>
    </pc:docChg>
  </pc:docChgLst>
  <pc:docChgLst>
    <pc:chgData name="Lakshmi Narasimhan, Yamini" userId="9c1b4727-19f9-4551-b9f3-1a27815b11f1" providerId="ADAL" clId="{5BFDCFD1-09EC-47AE-A364-0D868FFF5237}"/>
    <pc:docChg chg="undo redo custSel addSld modSld modSection">
      <pc:chgData name="Lakshmi Narasimhan, Yamini" userId="9c1b4727-19f9-4551-b9f3-1a27815b11f1" providerId="ADAL" clId="{5BFDCFD1-09EC-47AE-A364-0D868FFF5237}" dt="2023-06-16T08:41:32.052" v="522" actId="20577"/>
      <pc:docMkLst>
        <pc:docMk/>
      </pc:docMkLst>
      <pc:sldChg chg="modSp mod">
        <pc:chgData name="Lakshmi Narasimhan, Yamini" userId="9c1b4727-19f9-4551-b9f3-1a27815b11f1" providerId="ADAL" clId="{5BFDCFD1-09EC-47AE-A364-0D868FFF5237}" dt="2023-06-15T15:41:48.200" v="514" actId="20577"/>
        <pc:sldMkLst>
          <pc:docMk/>
          <pc:sldMk cId="4217899657" sldId="1399"/>
        </pc:sldMkLst>
        <pc:graphicFrameChg chg="mod modGraphic">
          <ac:chgData name="Lakshmi Narasimhan, Yamini" userId="9c1b4727-19f9-4551-b9f3-1a27815b11f1" providerId="ADAL" clId="{5BFDCFD1-09EC-47AE-A364-0D868FFF5237}" dt="2023-06-15T15:41:48.200" v="514" actId="20577"/>
          <ac:graphicFrameMkLst>
            <pc:docMk/>
            <pc:sldMk cId="4217899657" sldId="1399"/>
            <ac:graphicFrameMk id="6" creationId="{63E37468-C46F-4AF4-ADC9-22D3A18C0DA5}"/>
          </ac:graphicFrameMkLst>
        </pc:graphicFrameChg>
      </pc:sldChg>
      <pc:sldChg chg="addSp delSp modSp mod">
        <pc:chgData name="Lakshmi Narasimhan, Yamini" userId="9c1b4727-19f9-4551-b9f3-1a27815b11f1" providerId="ADAL" clId="{5BFDCFD1-09EC-47AE-A364-0D868FFF5237}" dt="2023-06-16T08:41:32.052" v="522" actId="20577"/>
        <pc:sldMkLst>
          <pc:docMk/>
          <pc:sldMk cId="4118023610" sldId="1473"/>
        </pc:sldMkLst>
        <pc:graphicFrameChg chg="mod modGraphic">
          <ac:chgData name="Lakshmi Narasimhan, Yamini" userId="9c1b4727-19f9-4551-b9f3-1a27815b11f1" providerId="ADAL" clId="{5BFDCFD1-09EC-47AE-A364-0D868FFF5237}" dt="2023-06-16T08:41:32.052" v="522" actId="20577"/>
          <ac:graphicFrameMkLst>
            <pc:docMk/>
            <pc:sldMk cId="4118023610" sldId="1473"/>
            <ac:graphicFrameMk id="5" creationId="{1C334AA7-B355-4AAF-98D5-1018C045B23E}"/>
          </ac:graphicFrameMkLst>
        </pc:graphicFrameChg>
        <pc:graphicFrameChg chg="add del">
          <ac:chgData name="Lakshmi Narasimhan, Yamini" userId="9c1b4727-19f9-4551-b9f3-1a27815b11f1" providerId="ADAL" clId="{5BFDCFD1-09EC-47AE-A364-0D868FFF5237}" dt="2023-06-15T15:38:44.232" v="414" actId="3680"/>
          <ac:graphicFrameMkLst>
            <pc:docMk/>
            <pc:sldMk cId="4118023610" sldId="1473"/>
            <ac:graphicFrameMk id="6" creationId="{E3A5BBCC-2A52-2DE5-2EF2-11389028A358}"/>
          </ac:graphicFrameMkLst>
        </pc:graphicFrameChg>
      </pc:sldChg>
      <pc:sldChg chg="modSp mod">
        <pc:chgData name="Lakshmi Narasimhan, Yamini" userId="9c1b4727-19f9-4551-b9f3-1a27815b11f1" providerId="ADAL" clId="{5BFDCFD1-09EC-47AE-A364-0D868FFF5237}" dt="2023-06-15T15:35:20.215" v="374" actId="20577"/>
        <pc:sldMkLst>
          <pc:docMk/>
          <pc:sldMk cId="3145221909" sldId="1478"/>
        </pc:sldMkLst>
        <pc:graphicFrameChg chg="mod modGraphic">
          <ac:chgData name="Lakshmi Narasimhan, Yamini" userId="9c1b4727-19f9-4551-b9f3-1a27815b11f1" providerId="ADAL" clId="{5BFDCFD1-09EC-47AE-A364-0D868FFF5237}" dt="2023-06-15T15:35:20.215" v="374" actId="20577"/>
          <ac:graphicFrameMkLst>
            <pc:docMk/>
            <pc:sldMk cId="3145221909" sldId="1478"/>
            <ac:graphicFrameMk id="6" creationId="{63E37468-C46F-4AF4-ADC9-22D3A18C0DA5}"/>
          </ac:graphicFrameMkLst>
        </pc:graphicFrameChg>
      </pc:sldChg>
      <pc:sldChg chg="modSp add mod">
        <pc:chgData name="Lakshmi Narasimhan, Yamini" userId="9c1b4727-19f9-4551-b9f3-1a27815b11f1" providerId="ADAL" clId="{5BFDCFD1-09EC-47AE-A364-0D868FFF5237}" dt="2023-06-15T15:09:27.062" v="267" actId="20577"/>
        <pc:sldMkLst>
          <pc:docMk/>
          <pc:sldMk cId="3499187298" sldId="1485"/>
        </pc:sldMkLst>
        <pc:spChg chg="mod">
          <ac:chgData name="Lakshmi Narasimhan, Yamini" userId="9c1b4727-19f9-4551-b9f3-1a27815b11f1" providerId="ADAL" clId="{5BFDCFD1-09EC-47AE-A364-0D868FFF5237}" dt="2023-06-09T08:41:32.449" v="16"/>
          <ac:spMkLst>
            <pc:docMk/>
            <pc:sldMk cId="3499187298" sldId="1485"/>
            <ac:spMk id="2" creationId="{3D1F8545-5F99-46FD-AA24-A54626332ED8}"/>
          </ac:spMkLst>
        </pc:spChg>
        <pc:spChg chg="mod">
          <ac:chgData name="Lakshmi Narasimhan, Yamini" userId="9c1b4727-19f9-4551-b9f3-1a27815b11f1" providerId="ADAL" clId="{5BFDCFD1-09EC-47AE-A364-0D868FFF5237}" dt="2023-06-15T15:08:48.465" v="256" actId="20577"/>
          <ac:spMkLst>
            <pc:docMk/>
            <pc:sldMk cId="3499187298" sldId="1485"/>
            <ac:spMk id="3" creationId="{B94796A5-4D7F-478C-92F5-12F62563E364}"/>
          </ac:spMkLst>
        </pc:spChg>
        <pc:graphicFrameChg chg="mod modGraphic">
          <ac:chgData name="Lakshmi Narasimhan, Yamini" userId="9c1b4727-19f9-4551-b9f3-1a27815b11f1" providerId="ADAL" clId="{5BFDCFD1-09EC-47AE-A364-0D868FFF5237}" dt="2023-06-15T15:09:27.062" v="267" actId="20577"/>
          <ac:graphicFrameMkLst>
            <pc:docMk/>
            <pc:sldMk cId="3499187298" sldId="1485"/>
            <ac:graphicFrameMk id="5" creationId="{1C334AA7-B355-4AAF-98D5-1018C045B23E}"/>
          </ac:graphicFrameMkLst>
        </pc:graphicFrameChg>
      </pc:sldChg>
    </pc:docChg>
  </pc:docChgLst>
  <pc:docChgLst>
    <pc:chgData name="Lakshmi Narasimhan, Yamini" userId="9c1b4727-19f9-4551-b9f3-1a27815b11f1" providerId="ADAL" clId="{94549A31-927A-4EDB-98AB-329609A5A117}"/>
    <pc:docChg chg="undo custSel addSld delSld modSld sldOrd modSection">
      <pc:chgData name="Lakshmi Narasimhan, Yamini" userId="9c1b4727-19f9-4551-b9f3-1a27815b11f1" providerId="ADAL" clId="{94549A31-927A-4EDB-98AB-329609A5A117}" dt="2024-04-04T14:53:30.743" v="283" actId="1076"/>
      <pc:docMkLst>
        <pc:docMk/>
      </pc:docMkLst>
      <pc:sldChg chg="modSp mod">
        <pc:chgData name="Lakshmi Narasimhan, Yamini" userId="9c1b4727-19f9-4551-b9f3-1a27815b11f1" providerId="ADAL" clId="{94549A31-927A-4EDB-98AB-329609A5A117}" dt="2024-03-28T12:03:38.764" v="253" actId="20577"/>
        <pc:sldMkLst>
          <pc:docMk/>
          <pc:sldMk cId="3349284646" sldId="1529"/>
        </pc:sldMkLst>
        <pc:graphicFrameChg chg="mod modGraphic">
          <ac:chgData name="Lakshmi Narasimhan, Yamini" userId="9c1b4727-19f9-4551-b9f3-1a27815b11f1" providerId="ADAL" clId="{94549A31-927A-4EDB-98AB-329609A5A117}" dt="2024-03-28T12:03:38.764" v="253" actId="20577"/>
          <ac:graphicFrameMkLst>
            <pc:docMk/>
            <pc:sldMk cId="3349284646" sldId="1529"/>
            <ac:graphicFrameMk id="6" creationId="{63E37468-C46F-4AF4-ADC9-22D3A18C0DA5}"/>
          </ac:graphicFrameMkLst>
        </pc:graphicFrameChg>
      </pc:sldChg>
      <pc:sldChg chg="modSp mod">
        <pc:chgData name="Lakshmi Narasimhan, Yamini" userId="9c1b4727-19f9-4551-b9f3-1a27815b11f1" providerId="ADAL" clId="{94549A31-927A-4EDB-98AB-329609A5A117}" dt="2024-04-04T14:53:30.743" v="283" actId="1076"/>
        <pc:sldMkLst>
          <pc:docMk/>
          <pc:sldMk cId="1525860452" sldId="1538"/>
        </pc:sldMkLst>
        <pc:spChg chg="mod">
          <ac:chgData name="Lakshmi Narasimhan, Yamini" userId="9c1b4727-19f9-4551-b9f3-1a27815b11f1" providerId="ADAL" clId="{94549A31-927A-4EDB-98AB-329609A5A117}" dt="2024-03-27T16:02:57.644" v="182" actId="1076"/>
          <ac:spMkLst>
            <pc:docMk/>
            <pc:sldMk cId="1525860452" sldId="1538"/>
            <ac:spMk id="2" creationId="{3D1F8545-5F99-46FD-AA24-A54626332ED8}"/>
          </ac:spMkLst>
        </pc:spChg>
        <pc:spChg chg="mod">
          <ac:chgData name="Lakshmi Narasimhan, Yamini" userId="9c1b4727-19f9-4551-b9f3-1a27815b11f1" providerId="ADAL" clId="{94549A31-927A-4EDB-98AB-329609A5A117}" dt="2024-04-04T14:53:00.333" v="276"/>
          <ac:spMkLst>
            <pc:docMk/>
            <pc:sldMk cId="1525860452" sldId="1538"/>
            <ac:spMk id="3" creationId="{B94796A5-4D7F-478C-92F5-12F62563E364}"/>
          </ac:spMkLst>
        </pc:spChg>
        <pc:graphicFrameChg chg="mod modGraphic">
          <ac:chgData name="Lakshmi Narasimhan, Yamini" userId="9c1b4727-19f9-4551-b9f3-1a27815b11f1" providerId="ADAL" clId="{94549A31-927A-4EDB-98AB-329609A5A117}" dt="2024-04-04T14:53:30.743" v="283" actId="1076"/>
          <ac:graphicFrameMkLst>
            <pc:docMk/>
            <pc:sldMk cId="1525860452" sldId="1538"/>
            <ac:graphicFrameMk id="5" creationId="{1C334AA7-B355-4AAF-98D5-1018C045B23E}"/>
          </ac:graphicFrameMkLst>
        </pc:graphicFrameChg>
      </pc:sldChg>
      <pc:sldChg chg="modSp mod">
        <pc:chgData name="Lakshmi Narasimhan, Yamini" userId="9c1b4727-19f9-4551-b9f3-1a27815b11f1" providerId="ADAL" clId="{94549A31-927A-4EDB-98AB-329609A5A117}" dt="2024-03-28T11:54:36.721" v="226" actId="255"/>
        <pc:sldMkLst>
          <pc:docMk/>
          <pc:sldMk cId="1465213729" sldId="1569"/>
        </pc:sldMkLst>
        <pc:graphicFrameChg chg="mod modGraphic">
          <ac:chgData name="Lakshmi Narasimhan, Yamini" userId="9c1b4727-19f9-4551-b9f3-1a27815b11f1" providerId="ADAL" clId="{94549A31-927A-4EDB-98AB-329609A5A117}" dt="2024-03-28T11:54:36.721" v="226" actId="255"/>
          <ac:graphicFrameMkLst>
            <pc:docMk/>
            <pc:sldMk cId="1465213729" sldId="1569"/>
            <ac:graphicFrameMk id="6" creationId="{63E37468-C46F-4AF4-ADC9-22D3A18C0DA5}"/>
          </ac:graphicFrameMkLst>
        </pc:graphicFrameChg>
      </pc:sldChg>
      <pc:sldChg chg="modSp mod">
        <pc:chgData name="Lakshmi Narasimhan, Yamini" userId="9c1b4727-19f9-4551-b9f3-1a27815b11f1" providerId="ADAL" clId="{94549A31-927A-4EDB-98AB-329609A5A117}" dt="2024-03-28T12:06:16.237" v="272" actId="14100"/>
        <pc:sldMkLst>
          <pc:docMk/>
          <pc:sldMk cId="669627407" sldId="1571"/>
        </pc:sldMkLst>
        <pc:spChg chg="mod">
          <ac:chgData name="Lakshmi Narasimhan, Yamini" userId="9c1b4727-19f9-4551-b9f3-1a27815b11f1" providerId="ADAL" clId="{94549A31-927A-4EDB-98AB-329609A5A117}" dt="2024-03-27T16:04:09.439" v="200" actId="255"/>
          <ac:spMkLst>
            <pc:docMk/>
            <pc:sldMk cId="669627407" sldId="1571"/>
            <ac:spMk id="3" creationId="{B94796A5-4D7F-478C-92F5-12F62563E364}"/>
          </ac:spMkLst>
        </pc:spChg>
        <pc:graphicFrameChg chg="modGraphic">
          <ac:chgData name="Lakshmi Narasimhan, Yamini" userId="9c1b4727-19f9-4551-b9f3-1a27815b11f1" providerId="ADAL" clId="{94549A31-927A-4EDB-98AB-329609A5A117}" dt="2024-03-28T12:06:16.237" v="272" actId="14100"/>
          <ac:graphicFrameMkLst>
            <pc:docMk/>
            <pc:sldMk cId="669627407" sldId="1571"/>
            <ac:graphicFrameMk id="5" creationId="{1C334AA7-B355-4AAF-98D5-1018C045B23E}"/>
          </ac:graphicFrameMkLst>
        </pc:graphicFrameChg>
      </pc:sldChg>
      <pc:sldChg chg="del">
        <pc:chgData name="Lakshmi Narasimhan, Yamini" userId="9c1b4727-19f9-4551-b9f3-1a27815b11f1" providerId="ADAL" clId="{94549A31-927A-4EDB-98AB-329609A5A117}" dt="2024-03-27T15:31:05.621" v="0" actId="2696"/>
        <pc:sldMkLst>
          <pc:docMk/>
          <pc:sldMk cId="2591837520" sldId="1572"/>
        </pc:sldMkLst>
      </pc:sldChg>
      <pc:sldChg chg="del">
        <pc:chgData name="Lakshmi Narasimhan, Yamini" userId="9c1b4727-19f9-4551-b9f3-1a27815b11f1" providerId="ADAL" clId="{94549A31-927A-4EDB-98AB-329609A5A117}" dt="2024-03-27T15:31:09.141" v="1" actId="2696"/>
        <pc:sldMkLst>
          <pc:docMk/>
          <pc:sldMk cId="2997316784" sldId="1573"/>
        </pc:sldMkLst>
      </pc:sldChg>
      <pc:sldChg chg="modSp mod">
        <pc:chgData name="Lakshmi Narasimhan, Yamini" userId="9c1b4727-19f9-4551-b9f3-1a27815b11f1" providerId="ADAL" clId="{94549A31-927A-4EDB-98AB-329609A5A117}" dt="2024-03-28T12:06:30.708" v="274" actId="1076"/>
        <pc:sldMkLst>
          <pc:docMk/>
          <pc:sldMk cId="3796232641" sldId="1574"/>
        </pc:sldMkLst>
        <pc:graphicFrameChg chg="mod modGraphic">
          <ac:chgData name="Lakshmi Narasimhan, Yamini" userId="9c1b4727-19f9-4551-b9f3-1a27815b11f1" providerId="ADAL" clId="{94549A31-927A-4EDB-98AB-329609A5A117}" dt="2024-03-28T12:06:30.708" v="274" actId="1076"/>
          <ac:graphicFrameMkLst>
            <pc:docMk/>
            <pc:sldMk cId="3796232641" sldId="1574"/>
            <ac:graphicFrameMk id="5" creationId="{1C334AA7-B355-4AAF-98D5-1018C045B23E}"/>
          </ac:graphicFrameMkLst>
        </pc:graphicFrameChg>
      </pc:sldChg>
      <pc:sldChg chg="add ord">
        <pc:chgData name="Lakshmi Narasimhan, Yamini" userId="9c1b4727-19f9-4551-b9f3-1a27815b11f1" providerId="ADAL" clId="{94549A31-927A-4EDB-98AB-329609A5A117}" dt="2024-03-27T15:52:59.017" v="7"/>
        <pc:sldMkLst>
          <pc:docMk/>
          <pc:sldMk cId="10902184" sldId="1575"/>
        </pc:sldMkLst>
      </pc:sldChg>
    </pc:docChg>
  </pc:docChgLst>
  <pc:docChgLst>
    <pc:chgData name="Lakshmi Narasimhan, Yamini" userId="9c1b4727-19f9-4551-b9f3-1a27815b11f1" providerId="ADAL" clId="{952958F6-DC17-40BA-A15D-24BED7BA4B67}"/>
    <pc:docChg chg="undo redo custSel addSld delSld modSld sldOrd modSection">
      <pc:chgData name="Lakshmi Narasimhan, Yamini" userId="9c1b4727-19f9-4551-b9f3-1a27815b11f1" providerId="ADAL" clId="{952958F6-DC17-40BA-A15D-24BED7BA4B67}" dt="2023-07-05T15:09:08.095" v="4120" actId="20577"/>
      <pc:docMkLst>
        <pc:docMk/>
      </pc:docMkLst>
      <pc:sldChg chg="modSp mod">
        <pc:chgData name="Lakshmi Narasimhan, Yamini" userId="9c1b4727-19f9-4551-b9f3-1a27815b11f1" providerId="ADAL" clId="{952958F6-DC17-40BA-A15D-24BED7BA4B67}" dt="2023-06-26T17:23:08.628" v="2533" actId="20577"/>
        <pc:sldMkLst>
          <pc:docMk/>
          <pc:sldMk cId="1405372622" sldId="1153"/>
        </pc:sldMkLst>
        <pc:spChg chg="mod">
          <ac:chgData name="Lakshmi Narasimhan, Yamini" userId="9c1b4727-19f9-4551-b9f3-1a27815b11f1" providerId="ADAL" clId="{952958F6-DC17-40BA-A15D-24BED7BA4B67}" dt="2023-06-26T17:23:08.628" v="2533" actId="20577"/>
          <ac:spMkLst>
            <pc:docMk/>
            <pc:sldMk cId="1405372622" sldId="1153"/>
            <ac:spMk id="10" creationId="{FF955FB8-7888-494D-A57A-548B5B96A4F2}"/>
          </ac:spMkLst>
        </pc:spChg>
      </pc:sldChg>
      <pc:sldChg chg="modSp mod">
        <pc:chgData name="Lakshmi Narasimhan, Yamini" userId="9c1b4727-19f9-4551-b9f3-1a27815b11f1" providerId="ADAL" clId="{952958F6-DC17-40BA-A15D-24BED7BA4B67}" dt="2023-07-05T15:09:08.095" v="4120" actId="20577"/>
        <pc:sldMkLst>
          <pc:docMk/>
          <pc:sldMk cId="4217899657" sldId="1399"/>
        </pc:sldMkLst>
        <pc:spChg chg="mod">
          <ac:chgData name="Lakshmi Narasimhan, Yamini" userId="9c1b4727-19f9-4551-b9f3-1a27815b11f1" providerId="ADAL" clId="{952958F6-DC17-40BA-A15D-24BED7BA4B67}" dt="2023-06-26T15:39:49.102" v="1979" actId="20577"/>
          <ac:spMkLst>
            <pc:docMk/>
            <pc:sldMk cId="4217899657" sldId="1399"/>
            <ac:spMk id="2" creationId="{C8076EC6-A159-49B6-AB0A-B1A8915DAAD0}"/>
          </ac:spMkLst>
        </pc:spChg>
        <pc:graphicFrameChg chg="mod modGraphic">
          <ac:chgData name="Lakshmi Narasimhan, Yamini" userId="9c1b4727-19f9-4551-b9f3-1a27815b11f1" providerId="ADAL" clId="{952958F6-DC17-40BA-A15D-24BED7BA4B67}" dt="2023-07-05T15:09:08.095" v="4120" actId="20577"/>
          <ac:graphicFrameMkLst>
            <pc:docMk/>
            <pc:sldMk cId="4217899657" sldId="1399"/>
            <ac:graphicFrameMk id="6" creationId="{63E37468-C46F-4AF4-ADC9-22D3A18C0DA5}"/>
          </ac:graphicFrameMkLst>
        </pc:graphicFrameChg>
      </pc:sldChg>
      <pc:sldChg chg="del">
        <pc:chgData name="Lakshmi Narasimhan, Yamini" userId="9c1b4727-19f9-4551-b9f3-1a27815b11f1" providerId="ADAL" clId="{952958F6-DC17-40BA-A15D-24BED7BA4B67}" dt="2023-06-20T15:16:25.336" v="742" actId="2696"/>
        <pc:sldMkLst>
          <pc:docMk/>
          <pc:sldMk cId="2176482438" sldId="1448"/>
        </pc:sldMkLst>
      </pc:sldChg>
      <pc:sldChg chg="modSp mod">
        <pc:chgData name="Lakshmi Narasimhan, Yamini" userId="9c1b4727-19f9-4551-b9f3-1a27815b11f1" providerId="ADAL" clId="{952958F6-DC17-40BA-A15D-24BED7BA4B67}" dt="2023-06-27T14:40:45.135" v="2819" actId="20577"/>
        <pc:sldMkLst>
          <pc:docMk/>
          <pc:sldMk cId="3747128800" sldId="1452"/>
        </pc:sldMkLst>
        <pc:spChg chg="mod">
          <ac:chgData name="Lakshmi Narasimhan, Yamini" userId="9c1b4727-19f9-4551-b9f3-1a27815b11f1" providerId="ADAL" clId="{952958F6-DC17-40BA-A15D-24BED7BA4B67}" dt="2023-06-20T09:37:06.254" v="180" actId="255"/>
          <ac:spMkLst>
            <pc:docMk/>
            <pc:sldMk cId="3747128800" sldId="1452"/>
            <ac:spMk id="2" creationId="{3D1F8545-5F99-46FD-AA24-A54626332ED8}"/>
          </ac:spMkLst>
        </pc:spChg>
        <pc:spChg chg="mod">
          <ac:chgData name="Lakshmi Narasimhan, Yamini" userId="9c1b4727-19f9-4551-b9f3-1a27815b11f1" providerId="ADAL" clId="{952958F6-DC17-40BA-A15D-24BED7BA4B67}" dt="2023-06-27T14:40:45.135" v="2819" actId="20577"/>
          <ac:spMkLst>
            <pc:docMk/>
            <pc:sldMk cId="3747128800" sldId="1452"/>
            <ac:spMk id="3" creationId="{B94796A5-4D7F-478C-92F5-12F62563E364}"/>
          </ac:spMkLst>
        </pc:spChg>
        <pc:graphicFrameChg chg="mod modGraphic">
          <ac:chgData name="Lakshmi Narasimhan, Yamini" userId="9c1b4727-19f9-4551-b9f3-1a27815b11f1" providerId="ADAL" clId="{952958F6-DC17-40BA-A15D-24BED7BA4B67}" dt="2023-06-20T09:48:49.463" v="235" actId="1076"/>
          <ac:graphicFrameMkLst>
            <pc:docMk/>
            <pc:sldMk cId="3747128800" sldId="1452"/>
            <ac:graphicFrameMk id="5" creationId="{1C334AA7-B355-4AAF-98D5-1018C045B23E}"/>
          </ac:graphicFrameMkLst>
        </pc:graphicFrameChg>
      </pc:sldChg>
      <pc:sldChg chg="modSp del mod ord">
        <pc:chgData name="Lakshmi Narasimhan, Yamini" userId="9c1b4727-19f9-4551-b9f3-1a27815b11f1" providerId="ADAL" clId="{952958F6-DC17-40BA-A15D-24BED7BA4B67}" dt="2023-07-05T14:19:08.350" v="4107" actId="2696"/>
        <pc:sldMkLst>
          <pc:docMk/>
          <pc:sldMk cId="3778536797" sldId="1460"/>
        </pc:sldMkLst>
        <pc:spChg chg="mod">
          <ac:chgData name="Lakshmi Narasimhan, Yamini" userId="9c1b4727-19f9-4551-b9f3-1a27815b11f1" providerId="ADAL" clId="{952958F6-DC17-40BA-A15D-24BED7BA4B67}" dt="2023-06-20T14:25:48.116" v="266"/>
          <ac:spMkLst>
            <pc:docMk/>
            <pc:sldMk cId="3778536797" sldId="1460"/>
            <ac:spMk id="2" creationId="{3D1F8545-5F99-46FD-AA24-A54626332ED8}"/>
          </ac:spMkLst>
        </pc:spChg>
        <pc:spChg chg="mod">
          <ac:chgData name="Lakshmi Narasimhan, Yamini" userId="9c1b4727-19f9-4551-b9f3-1a27815b11f1" providerId="ADAL" clId="{952958F6-DC17-40BA-A15D-24BED7BA4B67}" dt="2023-06-27T16:26:56.610" v="3862" actId="20577"/>
          <ac:spMkLst>
            <pc:docMk/>
            <pc:sldMk cId="3778536797" sldId="1460"/>
            <ac:spMk id="3" creationId="{B94796A5-4D7F-478C-92F5-12F62563E364}"/>
          </ac:spMkLst>
        </pc:spChg>
        <pc:graphicFrameChg chg="mod modGraphic">
          <ac:chgData name="Lakshmi Narasimhan, Yamini" userId="9c1b4727-19f9-4551-b9f3-1a27815b11f1" providerId="ADAL" clId="{952958F6-DC17-40BA-A15D-24BED7BA4B67}" dt="2023-06-27T17:13:43.596" v="3932" actId="1076"/>
          <ac:graphicFrameMkLst>
            <pc:docMk/>
            <pc:sldMk cId="3778536797" sldId="1460"/>
            <ac:graphicFrameMk id="5" creationId="{1C334AA7-B355-4AAF-98D5-1018C045B23E}"/>
          </ac:graphicFrameMkLst>
        </pc:graphicFrameChg>
      </pc:sldChg>
      <pc:sldChg chg="del">
        <pc:chgData name="Lakshmi Narasimhan, Yamini" userId="9c1b4727-19f9-4551-b9f3-1a27815b11f1" providerId="ADAL" clId="{952958F6-DC17-40BA-A15D-24BED7BA4B67}" dt="2023-06-20T15:16:27.798" v="743" actId="2696"/>
        <pc:sldMkLst>
          <pc:docMk/>
          <pc:sldMk cId="3737151029" sldId="1461"/>
        </pc:sldMkLst>
      </pc:sldChg>
      <pc:sldChg chg="del">
        <pc:chgData name="Lakshmi Narasimhan, Yamini" userId="9c1b4727-19f9-4551-b9f3-1a27815b11f1" providerId="ADAL" clId="{952958F6-DC17-40BA-A15D-24BED7BA4B67}" dt="2023-06-20T15:16:36.003" v="745" actId="2696"/>
        <pc:sldMkLst>
          <pc:docMk/>
          <pc:sldMk cId="1641493250" sldId="1471"/>
        </pc:sldMkLst>
      </pc:sldChg>
      <pc:sldChg chg="del">
        <pc:chgData name="Lakshmi Narasimhan, Yamini" userId="9c1b4727-19f9-4551-b9f3-1a27815b11f1" providerId="ADAL" clId="{952958F6-DC17-40BA-A15D-24BED7BA4B67}" dt="2023-06-20T15:16:30.655" v="744" actId="2696"/>
        <pc:sldMkLst>
          <pc:docMk/>
          <pc:sldMk cId="2274923138" sldId="1472"/>
        </pc:sldMkLst>
      </pc:sldChg>
      <pc:sldChg chg="modSp mod">
        <pc:chgData name="Lakshmi Narasimhan, Yamini" userId="9c1b4727-19f9-4551-b9f3-1a27815b11f1" providerId="ADAL" clId="{952958F6-DC17-40BA-A15D-24BED7BA4B67}" dt="2023-06-28T07:39:40.875" v="4001" actId="1076"/>
        <pc:sldMkLst>
          <pc:docMk/>
          <pc:sldMk cId="4118023610" sldId="1473"/>
        </pc:sldMkLst>
        <pc:spChg chg="mod">
          <ac:chgData name="Lakshmi Narasimhan, Yamini" userId="9c1b4727-19f9-4551-b9f3-1a27815b11f1" providerId="ADAL" clId="{952958F6-DC17-40BA-A15D-24BED7BA4B67}" dt="2023-06-23T14:58:11.867" v="867"/>
          <ac:spMkLst>
            <pc:docMk/>
            <pc:sldMk cId="4118023610" sldId="1473"/>
            <ac:spMk id="2" creationId="{3D1F8545-5F99-46FD-AA24-A54626332ED8}"/>
          </ac:spMkLst>
        </pc:spChg>
        <pc:spChg chg="mod">
          <ac:chgData name="Lakshmi Narasimhan, Yamini" userId="9c1b4727-19f9-4551-b9f3-1a27815b11f1" providerId="ADAL" clId="{952958F6-DC17-40BA-A15D-24BED7BA4B67}" dt="2023-06-28T07:39:35.049" v="3999" actId="255"/>
          <ac:spMkLst>
            <pc:docMk/>
            <pc:sldMk cId="4118023610" sldId="1473"/>
            <ac:spMk id="3" creationId="{B94796A5-4D7F-478C-92F5-12F62563E364}"/>
          </ac:spMkLst>
        </pc:spChg>
        <pc:graphicFrameChg chg="mod modGraphic">
          <ac:chgData name="Lakshmi Narasimhan, Yamini" userId="9c1b4727-19f9-4551-b9f3-1a27815b11f1" providerId="ADAL" clId="{952958F6-DC17-40BA-A15D-24BED7BA4B67}" dt="2023-06-28T07:39:40.875" v="4001" actId="1076"/>
          <ac:graphicFrameMkLst>
            <pc:docMk/>
            <pc:sldMk cId="4118023610" sldId="1473"/>
            <ac:graphicFrameMk id="5" creationId="{1C334AA7-B355-4AAF-98D5-1018C045B23E}"/>
          </ac:graphicFrameMkLst>
        </pc:graphicFrameChg>
      </pc:sldChg>
      <pc:sldChg chg="del">
        <pc:chgData name="Lakshmi Narasimhan, Yamini" userId="9c1b4727-19f9-4551-b9f3-1a27815b11f1" providerId="ADAL" clId="{952958F6-DC17-40BA-A15D-24BED7BA4B67}" dt="2023-06-20T15:16:58.507" v="750" actId="2696"/>
        <pc:sldMkLst>
          <pc:docMk/>
          <pc:sldMk cId="1131121640" sldId="1474"/>
        </pc:sldMkLst>
      </pc:sldChg>
      <pc:sldChg chg="modSp del mod">
        <pc:chgData name="Lakshmi Narasimhan, Yamini" userId="9c1b4727-19f9-4551-b9f3-1a27815b11f1" providerId="ADAL" clId="{952958F6-DC17-40BA-A15D-24BED7BA4B67}" dt="2023-06-26T14:49:37.051" v="1634" actId="2696"/>
        <pc:sldMkLst>
          <pc:docMk/>
          <pc:sldMk cId="3290803121" sldId="1477"/>
        </pc:sldMkLst>
        <pc:spChg chg="mod">
          <ac:chgData name="Lakshmi Narasimhan, Yamini" userId="9c1b4727-19f9-4551-b9f3-1a27815b11f1" providerId="ADAL" clId="{952958F6-DC17-40BA-A15D-24BED7BA4B67}" dt="2023-06-20T14:43:17.756" v="389"/>
          <ac:spMkLst>
            <pc:docMk/>
            <pc:sldMk cId="3290803121" sldId="1477"/>
            <ac:spMk id="2" creationId="{3D1F8545-5F99-46FD-AA24-A54626332ED8}"/>
          </ac:spMkLst>
        </pc:spChg>
        <pc:spChg chg="mod">
          <ac:chgData name="Lakshmi Narasimhan, Yamini" userId="9c1b4727-19f9-4551-b9f3-1a27815b11f1" providerId="ADAL" clId="{952958F6-DC17-40BA-A15D-24BED7BA4B67}" dt="2023-06-23T15:23:37.998" v="1178" actId="113"/>
          <ac:spMkLst>
            <pc:docMk/>
            <pc:sldMk cId="3290803121" sldId="1477"/>
            <ac:spMk id="3" creationId="{B94796A5-4D7F-478C-92F5-12F62563E364}"/>
          </ac:spMkLst>
        </pc:spChg>
        <pc:graphicFrameChg chg="mod modGraphic">
          <ac:chgData name="Lakshmi Narasimhan, Yamini" userId="9c1b4727-19f9-4551-b9f3-1a27815b11f1" providerId="ADAL" clId="{952958F6-DC17-40BA-A15D-24BED7BA4B67}" dt="2023-06-23T15:40:08.442" v="1198" actId="13926"/>
          <ac:graphicFrameMkLst>
            <pc:docMk/>
            <pc:sldMk cId="3290803121" sldId="1477"/>
            <ac:graphicFrameMk id="5" creationId="{1C334AA7-B355-4AAF-98D5-1018C045B23E}"/>
          </ac:graphicFrameMkLst>
        </pc:graphicFrameChg>
      </pc:sldChg>
      <pc:sldChg chg="del">
        <pc:chgData name="Lakshmi Narasimhan, Yamini" userId="9c1b4727-19f9-4551-b9f3-1a27815b11f1" providerId="ADAL" clId="{952958F6-DC17-40BA-A15D-24BED7BA4B67}" dt="2023-06-20T09:09:40.795" v="1" actId="2696"/>
        <pc:sldMkLst>
          <pc:docMk/>
          <pc:sldMk cId="3145221909" sldId="1478"/>
        </pc:sldMkLst>
      </pc:sldChg>
      <pc:sldChg chg="del">
        <pc:chgData name="Lakshmi Narasimhan, Yamini" userId="9c1b4727-19f9-4551-b9f3-1a27815b11f1" providerId="ADAL" clId="{952958F6-DC17-40BA-A15D-24BED7BA4B67}" dt="2023-06-20T15:16:21.424" v="741" actId="2696"/>
        <pc:sldMkLst>
          <pc:docMk/>
          <pc:sldMk cId="3344723951" sldId="1479"/>
        </pc:sldMkLst>
      </pc:sldChg>
      <pc:sldChg chg="del">
        <pc:chgData name="Lakshmi Narasimhan, Yamini" userId="9c1b4727-19f9-4551-b9f3-1a27815b11f1" providerId="ADAL" clId="{952958F6-DC17-40BA-A15D-24BED7BA4B67}" dt="2023-06-20T15:16:38.998" v="746" actId="2696"/>
        <pc:sldMkLst>
          <pc:docMk/>
          <pc:sldMk cId="320943880" sldId="1480"/>
        </pc:sldMkLst>
      </pc:sldChg>
      <pc:sldChg chg="modSp mod">
        <pc:chgData name="Lakshmi Narasimhan, Yamini" userId="9c1b4727-19f9-4551-b9f3-1a27815b11f1" providerId="ADAL" clId="{952958F6-DC17-40BA-A15D-24BED7BA4B67}" dt="2023-07-05T14:21:13.857" v="4116" actId="20577"/>
        <pc:sldMkLst>
          <pc:docMk/>
          <pc:sldMk cId="230868084" sldId="1482"/>
        </pc:sldMkLst>
        <pc:spChg chg="mod">
          <ac:chgData name="Lakshmi Narasimhan, Yamini" userId="9c1b4727-19f9-4551-b9f3-1a27815b11f1" providerId="ADAL" clId="{952958F6-DC17-40BA-A15D-24BED7BA4B67}" dt="2023-06-20T15:02:13.524" v="590"/>
          <ac:spMkLst>
            <pc:docMk/>
            <pc:sldMk cId="230868084" sldId="1482"/>
            <ac:spMk id="2" creationId="{3D1F8545-5F99-46FD-AA24-A54626332ED8}"/>
          </ac:spMkLst>
        </pc:spChg>
        <pc:spChg chg="mod">
          <ac:chgData name="Lakshmi Narasimhan, Yamini" userId="9c1b4727-19f9-4551-b9f3-1a27815b11f1" providerId="ADAL" clId="{952958F6-DC17-40BA-A15D-24BED7BA4B67}" dt="2023-07-05T14:20:04.149" v="4109"/>
          <ac:spMkLst>
            <pc:docMk/>
            <pc:sldMk cId="230868084" sldId="1482"/>
            <ac:spMk id="3" creationId="{B94796A5-4D7F-478C-92F5-12F62563E364}"/>
          </ac:spMkLst>
        </pc:spChg>
        <pc:graphicFrameChg chg="mod modGraphic">
          <ac:chgData name="Lakshmi Narasimhan, Yamini" userId="9c1b4727-19f9-4551-b9f3-1a27815b11f1" providerId="ADAL" clId="{952958F6-DC17-40BA-A15D-24BED7BA4B67}" dt="2023-07-05T14:21:13.857" v="4116" actId="20577"/>
          <ac:graphicFrameMkLst>
            <pc:docMk/>
            <pc:sldMk cId="230868084" sldId="1482"/>
            <ac:graphicFrameMk id="5" creationId="{1C334AA7-B355-4AAF-98D5-1018C045B23E}"/>
          </ac:graphicFrameMkLst>
        </pc:graphicFrameChg>
      </pc:sldChg>
      <pc:sldChg chg="del">
        <pc:chgData name="Lakshmi Narasimhan, Yamini" userId="9c1b4727-19f9-4551-b9f3-1a27815b11f1" providerId="ADAL" clId="{952958F6-DC17-40BA-A15D-24BED7BA4B67}" dt="2023-06-20T15:16:47.424" v="748" actId="2696"/>
        <pc:sldMkLst>
          <pc:docMk/>
          <pc:sldMk cId="4292735464" sldId="1483"/>
        </pc:sldMkLst>
      </pc:sldChg>
      <pc:sldChg chg="del">
        <pc:chgData name="Lakshmi Narasimhan, Yamini" userId="9c1b4727-19f9-4551-b9f3-1a27815b11f1" providerId="ADAL" clId="{952958F6-DC17-40BA-A15D-24BED7BA4B67}" dt="2023-06-20T15:16:49.478" v="749" actId="2696"/>
        <pc:sldMkLst>
          <pc:docMk/>
          <pc:sldMk cId="688928490" sldId="1484"/>
        </pc:sldMkLst>
      </pc:sldChg>
      <pc:sldChg chg="del">
        <pc:chgData name="Lakshmi Narasimhan, Yamini" userId="9c1b4727-19f9-4551-b9f3-1a27815b11f1" providerId="ADAL" clId="{952958F6-DC17-40BA-A15D-24BED7BA4B67}" dt="2023-06-20T15:16:42.503" v="747" actId="2696"/>
        <pc:sldMkLst>
          <pc:docMk/>
          <pc:sldMk cId="3499187298" sldId="1485"/>
        </pc:sldMkLst>
      </pc:sldChg>
      <pc:sldChg chg="addSp delSp modSp add mod">
        <pc:chgData name="Lakshmi Narasimhan, Yamini" userId="9c1b4727-19f9-4551-b9f3-1a27815b11f1" providerId="ADAL" clId="{952958F6-DC17-40BA-A15D-24BED7BA4B67}" dt="2023-06-28T07:12:05.371" v="3939" actId="20577"/>
        <pc:sldMkLst>
          <pc:docMk/>
          <pc:sldMk cId="3385605285" sldId="1486"/>
        </pc:sldMkLst>
        <pc:graphicFrameChg chg="add del mod modGraphic">
          <ac:chgData name="Lakshmi Narasimhan, Yamini" userId="9c1b4727-19f9-4551-b9f3-1a27815b11f1" providerId="ADAL" clId="{952958F6-DC17-40BA-A15D-24BED7BA4B67}" dt="2023-06-28T07:12:05.371" v="3939" actId="20577"/>
          <ac:graphicFrameMkLst>
            <pc:docMk/>
            <pc:sldMk cId="3385605285" sldId="1486"/>
            <ac:graphicFrameMk id="6" creationId="{63E37468-C46F-4AF4-ADC9-22D3A18C0DA5}"/>
          </ac:graphicFrameMkLst>
        </pc:graphicFrameChg>
      </pc:sldChg>
      <pc:sldChg chg="modSp add del mod">
        <pc:chgData name="Lakshmi Narasimhan, Yamini" userId="9c1b4727-19f9-4551-b9f3-1a27815b11f1" providerId="ADAL" clId="{952958F6-DC17-40BA-A15D-24BED7BA4B67}" dt="2023-06-27T14:35:07.314" v="2642" actId="2696"/>
        <pc:sldMkLst>
          <pc:docMk/>
          <pc:sldMk cId="335719668" sldId="1487"/>
        </pc:sldMkLst>
        <pc:spChg chg="mod">
          <ac:chgData name="Lakshmi Narasimhan, Yamini" userId="9c1b4727-19f9-4551-b9f3-1a27815b11f1" providerId="ADAL" clId="{952958F6-DC17-40BA-A15D-24BED7BA4B67}" dt="2023-06-26T11:51:14.156" v="1209"/>
          <ac:spMkLst>
            <pc:docMk/>
            <pc:sldMk cId="335719668" sldId="1487"/>
            <ac:spMk id="2" creationId="{3D1F8545-5F99-46FD-AA24-A54626332ED8}"/>
          </ac:spMkLst>
        </pc:spChg>
        <pc:spChg chg="mod">
          <ac:chgData name="Lakshmi Narasimhan, Yamini" userId="9c1b4727-19f9-4551-b9f3-1a27815b11f1" providerId="ADAL" clId="{952958F6-DC17-40BA-A15D-24BED7BA4B67}" dt="2023-06-26T14:52:57.120" v="1636" actId="20577"/>
          <ac:spMkLst>
            <pc:docMk/>
            <pc:sldMk cId="335719668" sldId="1487"/>
            <ac:spMk id="3" creationId="{B94796A5-4D7F-478C-92F5-12F62563E364}"/>
          </ac:spMkLst>
        </pc:spChg>
        <pc:graphicFrameChg chg="mod modGraphic">
          <ac:chgData name="Lakshmi Narasimhan, Yamini" userId="9c1b4727-19f9-4551-b9f3-1a27815b11f1" providerId="ADAL" clId="{952958F6-DC17-40BA-A15D-24BED7BA4B67}" dt="2023-06-26T14:53:01.549" v="1639" actId="1076"/>
          <ac:graphicFrameMkLst>
            <pc:docMk/>
            <pc:sldMk cId="335719668" sldId="1487"/>
            <ac:graphicFrameMk id="5" creationId="{1C334AA7-B355-4AAF-98D5-1018C045B23E}"/>
          </ac:graphicFrameMkLst>
        </pc:graphicFrameChg>
      </pc:sldChg>
      <pc:sldChg chg="modSp add mod">
        <pc:chgData name="Lakshmi Narasimhan, Yamini" userId="9c1b4727-19f9-4551-b9f3-1a27815b11f1" providerId="ADAL" clId="{952958F6-DC17-40BA-A15D-24BED7BA4B67}" dt="2023-06-28T10:41:26.271" v="4097" actId="13926"/>
        <pc:sldMkLst>
          <pc:docMk/>
          <pc:sldMk cId="1203574848" sldId="1488"/>
        </pc:sldMkLst>
        <pc:spChg chg="mod">
          <ac:chgData name="Lakshmi Narasimhan, Yamini" userId="9c1b4727-19f9-4551-b9f3-1a27815b11f1" providerId="ADAL" clId="{952958F6-DC17-40BA-A15D-24BED7BA4B67}" dt="2023-06-27T14:34:55.654" v="2641" actId="20577"/>
          <ac:spMkLst>
            <pc:docMk/>
            <pc:sldMk cId="1203574848" sldId="1488"/>
            <ac:spMk id="2" creationId="{3D1F8545-5F99-46FD-AA24-A54626332ED8}"/>
          </ac:spMkLst>
        </pc:spChg>
        <pc:spChg chg="mod">
          <ac:chgData name="Lakshmi Narasimhan, Yamini" userId="9c1b4727-19f9-4551-b9f3-1a27815b11f1" providerId="ADAL" clId="{952958F6-DC17-40BA-A15D-24BED7BA4B67}" dt="2023-06-28T10:41:26.271" v="4097" actId="13926"/>
          <ac:spMkLst>
            <pc:docMk/>
            <pc:sldMk cId="1203574848" sldId="1488"/>
            <ac:spMk id="3" creationId="{B94796A5-4D7F-478C-92F5-12F62563E364}"/>
          </ac:spMkLst>
        </pc:spChg>
        <pc:graphicFrameChg chg="mod modGraphic">
          <ac:chgData name="Lakshmi Narasimhan, Yamini" userId="9c1b4727-19f9-4551-b9f3-1a27815b11f1" providerId="ADAL" clId="{952958F6-DC17-40BA-A15D-24BED7BA4B67}" dt="2023-06-27T14:34:39.970" v="2637" actId="113"/>
          <ac:graphicFrameMkLst>
            <pc:docMk/>
            <pc:sldMk cId="1203574848" sldId="1488"/>
            <ac:graphicFrameMk id="5" creationId="{1C334AA7-B355-4AAF-98D5-1018C045B23E}"/>
          </ac:graphicFrameMkLst>
        </pc:graphicFrameChg>
      </pc:sldChg>
      <pc:sldChg chg="modSp add mod">
        <pc:chgData name="Lakshmi Narasimhan, Yamini" userId="9c1b4727-19f9-4551-b9f3-1a27815b11f1" providerId="ADAL" clId="{952958F6-DC17-40BA-A15D-24BED7BA4B67}" dt="2023-06-26T14:43:52.312" v="1632" actId="20577"/>
        <pc:sldMkLst>
          <pc:docMk/>
          <pc:sldMk cId="3155481191" sldId="1489"/>
        </pc:sldMkLst>
        <pc:graphicFrameChg chg="mod modGraphic">
          <ac:chgData name="Lakshmi Narasimhan, Yamini" userId="9c1b4727-19f9-4551-b9f3-1a27815b11f1" providerId="ADAL" clId="{952958F6-DC17-40BA-A15D-24BED7BA4B67}" dt="2023-06-26T14:43:52.312" v="1632" actId="20577"/>
          <ac:graphicFrameMkLst>
            <pc:docMk/>
            <pc:sldMk cId="3155481191" sldId="1489"/>
            <ac:graphicFrameMk id="5" creationId="{1C334AA7-B355-4AAF-98D5-1018C045B23E}"/>
          </ac:graphicFrameMkLst>
        </pc:graphicFrameChg>
      </pc:sldChg>
      <pc:sldChg chg="modSp add mod">
        <pc:chgData name="Lakshmi Narasimhan, Yamini" userId="9c1b4727-19f9-4551-b9f3-1a27815b11f1" providerId="ADAL" clId="{952958F6-DC17-40BA-A15D-24BED7BA4B67}" dt="2023-06-28T10:41:11.264" v="4096" actId="113"/>
        <pc:sldMkLst>
          <pc:docMk/>
          <pc:sldMk cId="2296738677" sldId="1490"/>
        </pc:sldMkLst>
        <pc:spChg chg="mod">
          <ac:chgData name="Lakshmi Narasimhan, Yamini" userId="9c1b4727-19f9-4551-b9f3-1a27815b11f1" providerId="ADAL" clId="{952958F6-DC17-40BA-A15D-24BED7BA4B67}" dt="2023-06-26T15:16:26.651" v="1648"/>
          <ac:spMkLst>
            <pc:docMk/>
            <pc:sldMk cId="2296738677" sldId="1490"/>
            <ac:spMk id="2" creationId="{3D1F8545-5F99-46FD-AA24-A54626332ED8}"/>
          </ac:spMkLst>
        </pc:spChg>
        <pc:spChg chg="mod">
          <ac:chgData name="Lakshmi Narasimhan, Yamini" userId="9c1b4727-19f9-4551-b9f3-1a27815b11f1" providerId="ADAL" clId="{952958F6-DC17-40BA-A15D-24BED7BA4B67}" dt="2023-06-26T15:31:17.812" v="1957" actId="1076"/>
          <ac:spMkLst>
            <pc:docMk/>
            <pc:sldMk cId="2296738677" sldId="1490"/>
            <ac:spMk id="3" creationId="{B94796A5-4D7F-478C-92F5-12F62563E364}"/>
          </ac:spMkLst>
        </pc:spChg>
        <pc:graphicFrameChg chg="mod modGraphic">
          <ac:chgData name="Lakshmi Narasimhan, Yamini" userId="9c1b4727-19f9-4551-b9f3-1a27815b11f1" providerId="ADAL" clId="{952958F6-DC17-40BA-A15D-24BED7BA4B67}" dt="2023-06-28T10:41:11.264" v="4096" actId="113"/>
          <ac:graphicFrameMkLst>
            <pc:docMk/>
            <pc:sldMk cId="2296738677" sldId="1490"/>
            <ac:graphicFrameMk id="5" creationId="{1C334AA7-B355-4AAF-98D5-1018C045B23E}"/>
          </ac:graphicFrameMkLst>
        </pc:graphicFrameChg>
      </pc:sldChg>
      <pc:sldChg chg="modSp add mod">
        <pc:chgData name="Lakshmi Narasimhan, Yamini" userId="9c1b4727-19f9-4551-b9f3-1a27815b11f1" providerId="ADAL" clId="{952958F6-DC17-40BA-A15D-24BED7BA4B67}" dt="2023-06-27T15:36:56.058" v="3160" actId="20577"/>
        <pc:sldMkLst>
          <pc:docMk/>
          <pc:sldMk cId="742349721" sldId="1491"/>
        </pc:sldMkLst>
        <pc:spChg chg="mod">
          <ac:chgData name="Lakshmi Narasimhan, Yamini" userId="9c1b4727-19f9-4551-b9f3-1a27815b11f1" providerId="ADAL" clId="{952958F6-DC17-40BA-A15D-24BED7BA4B67}" dt="2023-06-26T15:21:47.821" v="1795" actId="5793"/>
          <ac:spMkLst>
            <pc:docMk/>
            <pc:sldMk cId="742349721" sldId="1491"/>
            <ac:spMk id="2" creationId="{3D1F8545-5F99-46FD-AA24-A54626332ED8}"/>
          </ac:spMkLst>
        </pc:spChg>
        <pc:spChg chg="mod">
          <ac:chgData name="Lakshmi Narasimhan, Yamini" userId="9c1b4727-19f9-4551-b9f3-1a27815b11f1" providerId="ADAL" clId="{952958F6-DC17-40BA-A15D-24BED7BA4B67}" dt="2023-06-26T15:21:52.581" v="1801" actId="20577"/>
          <ac:spMkLst>
            <pc:docMk/>
            <pc:sldMk cId="742349721" sldId="1491"/>
            <ac:spMk id="3" creationId="{B94796A5-4D7F-478C-92F5-12F62563E364}"/>
          </ac:spMkLst>
        </pc:spChg>
        <pc:graphicFrameChg chg="mod modGraphic">
          <ac:chgData name="Lakshmi Narasimhan, Yamini" userId="9c1b4727-19f9-4551-b9f3-1a27815b11f1" providerId="ADAL" clId="{952958F6-DC17-40BA-A15D-24BED7BA4B67}" dt="2023-06-27T15:36:56.058" v="3160" actId="20577"/>
          <ac:graphicFrameMkLst>
            <pc:docMk/>
            <pc:sldMk cId="742349721" sldId="1491"/>
            <ac:graphicFrameMk id="5" creationId="{1C334AA7-B355-4AAF-98D5-1018C045B23E}"/>
          </ac:graphicFrameMkLst>
        </pc:graphicFrameChg>
      </pc:sldChg>
      <pc:sldChg chg="addSp modSp add del mod">
        <pc:chgData name="Lakshmi Narasimhan, Yamini" userId="9c1b4727-19f9-4551-b9f3-1a27815b11f1" providerId="ADAL" clId="{952958F6-DC17-40BA-A15D-24BED7BA4B67}" dt="2023-06-27T16:22:15.665" v="3761" actId="2696"/>
        <pc:sldMkLst>
          <pc:docMk/>
          <pc:sldMk cId="2752573492" sldId="1492"/>
        </pc:sldMkLst>
        <pc:spChg chg="mod">
          <ac:chgData name="Lakshmi Narasimhan, Yamini" userId="9c1b4727-19f9-4551-b9f3-1a27815b11f1" providerId="ADAL" clId="{952958F6-DC17-40BA-A15D-24BED7BA4B67}" dt="2023-06-27T15:14:29.649" v="2923" actId="1076"/>
          <ac:spMkLst>
            <pc:docMk/>
            <pc:sldMk cId="2752573492" sldId="1492"/>
            <ac:spMk id="2" creationId="{3D1F8545-5F99-46FD-AA24-A54626332ED8}"/>
          </ac:spMkLst>
        </pc:spChg>
        <pc:spChg chg="mod">
          <ac:chgData name="Lakshmi Narasimhan, Yamini" userId="9c1b4727-19f9-4551-b9f3-1a27815b11f1" providerId="ADAL" clId="{952958F6-DC17-40BA-A15D-24BED7BA4B67}" dt="2023-06-27T16:17:43.292" v="3623" actId="21"/>
          <ac:spMkLst>
            <pc:docMk/>
            <pc:sldMk cId="2752573492" sldId="1492"/>
            <ac:spMk id="3" creationId="{B94796A5-4D7F-478C-92F5-12F62563E364}"/>
          </ac:spMkLst>
        </pc:spChg>
        <pc:graphicFrameChg chg="mod modGraphic">
          <ac:chgData name="Lakshmi Narasimhan, Yamini" userId="9c1b4727-19f9-4551-b9f3-1a27815b11f1" providerId="ADAL" clId="{952958F6-DC17-40BA-A15D-24BED7BA4B67}" dt="2023-06-27T15:19:48.982" v="3072" actId="14734"/>
          <ac:graphicFrameMkLst>
            <pc:docMk/>
            <pc:sldMk cId="2752573492" sldId="1492"/>
            <ac:graphicFrameMk id="5" creationId="{1C334AA7-B355-4AAF-98D5-1018C045B23E}"/>
          </ac:graphicFrameMkLst>
        </pc:graphicFrameChg>
        <pc:graphicFrameChg chg="add mod modGraphic">
          <ac:chgData name="Lakshmi Narasimhan, Yamini" userId="9c1b4727-19f9-4551-b9f3-1a27815b11f1" providerId="ADAL" clId="{952958F6-DC17-40BA-A15D-24BED7BA4B67}" dt="2023-06-27T15:30:18.893" v="3120" actId="113"/>
          <ac:graphicFrameMkLst>
            <pc:docMk/>
            <pc:sldMk cId="2752573492" sldId="1492"/>
            <ac:graphicFrameMk id="6" creationId="{4D797A80-7E11-F0DF-8FFC-75BBAA99DBE6}"/>
          </ac:graphicFrameMkLst>
        </pc:graphicFrameChg>
      </pc:sldChg>
      <pc:sldChg chg="addSp delSp modSp add mod">
        <pc:chgData name="Lakshmi Narasimhan, Yamini" userId="9c1b4727-19f9-4551-b9f3-1a27815b11f1" providerId="ADAL" clId="{952958F6-DC17-40BA-A15D-24BED7BA4B67}" dt="2023-07-05T14:19:05.285" v="4106" actId="1076"/>
        <pc:sldMkLst>
          <pc:docMk/>
          <pc:sldMk cId="2162496938" sldId="1493"/>
        </pc:sldMkLst>
        <pc:spChg chg="add del mod">
          <ac:chgData name="Lakshmi Narasimhan, Yamini" userId="9c1b4727-19f9-4551-b9f3-1a27815b11f1" providerId="ADAL" clId="{952958F6-DC17-40BA-A15D-24BED7BA4B67}" dt="2023-07-05T14:19:03.117" v="4105" actId="20577"/>
          <ac:spMkLst>
            <pc:docMk/>
            <pc:sldMk cId="2162496938" sldId="1493"/>
            <ac:spMk id="3" creationId="{B94796A5-4D7F-478C-92F5-12F62563E364}"/>
          </ac:spMkLst>
        </pc:spChg>
        <pc:spChg chg="add del mod">
          <ac:chgData name="Lakshmi Narasimhan, Yamini" userId="9c1b4727-19f9-4551-b9f3-1a27815b11f1" providerId="ADAL" clId="{952958F6-DC17-40BA-A15D-24BED7BA4B67}" dt="2023-06-27T16:16:43.956" v="3614" actId="478"/>
          <ac:spMkLst>
            <pc:docMk/>
            <pc:sldMk cId="2162496938" sldId="1493"/>
            <ac:spMk id="8" creationId="{1AB932BB-DB09-96DD-8EFD-508502941782}"/>
          </ac:spMkLst>
        </pc:spChg>
        <pc:graphicFrameChg chg="mod modGraphic">
          <ac:chgData name="Lakshmi Narasimhan, Yamini" userId="9c1b4727-19f9-4551-b9f3-1a27815b11f1" providerId="ADAL" clId="{952958F6-DC17-40BA-A15D-24BED7BA4B67}" dt="2023-07-05T14:19:05.285" v="4106" actId="1076"/>
          <ac:graphicFrameMkLst>
            <pc:docMk/>
            <pc:sldMk cId="2162496938" sldId="1493"/>
            <ac:graphicFrameMk id="5" creationId="{1C334AA7-B355-4AAF-98D5-1018C045B23E}"/>
          </ac:graphicFrameMkLst>
        </pc:graphicFrameChg>
        <pc:graphicFrameChg chg="add del">
          <ac:chgData name="Lakshmi Narasimhan, Yamini" userId="9c1b4727-19f9-4551-b9f3-1a27815b11f1" providerId="ADAL" clId="{952958F6-DC17-40BA-A15D-24BED7BA4B67}" dt="2023-06-27T16:16:57.277" v="3615" actId="478"/>
          <ac:graphicFrameMkLst>
            <pc:docMk/>
            <pc:sldMk cId="2162496938" sldId="1493"/>
            <ac:graphicFrameMk id="6" creationId="{4D797A80-7E11-F0DF-8FFC-75BBAA99DBE6}"/>
          </ac:graphicFrameMkLst>
        </pc:graphicFrameChg>
      </pc:sldChg>
      <pc:sldChg chg="modSp add mod">
        <pc:chgData name="Lakshmi Narasimhan, Yamini" userId="9c1b4727-19f9-4551-b9f3-1a27815b11f1" providerId="ADAL" clId="{952958F6-DC17-40BA-A15D-24BED7BA4B67}" dt="2023-07-05T14:19:18.135" v="4108" actId="2165"/>
        <pc:sldMkLst>
          <pc:docMk/>
          <pc:sldMk cId="1733741824" sldId="1494"/>
        </pc:sldMkLst>
        <pc:graphicFrameChg chg="modGraphic">
          <ac:chgData name="Lakshmi Narasimhan, Yamini" userId="9c1b4727-19f9-4551-b9f3-1a27815b11f1" providerId="ADAL" clId="{952958F6-DC17-40BA-A15D-24BED7BA4B67}" dt="2023-07-05T14:19:18.135" v="4108" actId="2165"/>
          <ac:graphicFrameMkLst>
            <pc:docMk/>
            <pc:sldMk cId="1733741824" sldId="1494"/>
            <ac:graphicFrameMk id="5" creationId="{1C334AA7-B355-4AAF-98D5-1018C045B23E}"/>
          </ac:graphicFrameMkLst>
        </pc:graphicFrameChg>
      </pc:sldChg>
    </pc:docChg>
  </pc:docChgLst>
  <pc:docChgLst>
    <pc:chgData name="Lakshmi Narasimhan, Yamini" userId="9c1b4727-19f9-4551-b9f3-1a27815b11f1" providerId="ADAL" clId="{C27E91A3-9A9C-4905-9A2E-F8861A1567D2}"/>
    <pc:docChg chg="undo redo custSel addSld delSld modSld sldOrd modSection">
      <pc:chgData name="Lakshmi Narasimhan, Yamini" userId="9c1b4727-19f9-4551-b9f3-1a27815b11f1" providerId="ADAL" clId="{C27E91A3-9A9C-4905-9A2E-F8861A1567D2}" dt="2023-07-26T13:26:53.934" v="8657" actId="313"/>
      <pc:docMkLst>
        <pc:docMk/>
      </pc:docMkLst>
      <pc:sldChg chg="delSp">
        <pc:chgData name="Lakshmi Narasimhan, Yamini" userId="9c1b4727-19f9-4551-b9f3-1a27815b11f1" providerId="ADAL" clId="{C27E91A3-9A9C-4905-9A2E-F8861A1567D2}" dt="2023-07-07T07:40:24.172" v="212"/>
        <pc:sldMkLst>
          <pc:docMk/>
          <pc:sldMk cId="1906476510" sldId="884"/>
        </pc:sldMkLst>
        <pc:picChg chg="del">
          <ac:chgData name="Lakshmi Narasimhan, Yamini" userId="9c1b4727-19f9-4551-b9f3-1a27815b11f1" providerId="ADAL" clId="{C27E91A3-9A9C-4905-9A2E-F8861A1567D2}" dt="2023-07-07T07:40:24.172" v="212"/>
          <ac:picMkLst>
            <pc:docMk/>
            <pc:sldMk cId="1906476510" sldId="884"/>
            <ac:picMk id="3" creationId="{D4260364-25F0-AE0A-3D94-A7AFCE9E63A8}"/>
          </ac:picMkLst>
        </pc:picChg>
      </pc:sldChg>
      <pc:sldChg chg="modSp mod">
        <pc:chgData name="Lakshmi Narasimhan, Yamini" userId="9c1b4727-19f9-4551-b9f3-1a27815b11f1" providerId="ADAL" clId="{C27E91A3-9A9C-4905-9A2E-F8861A1567D2}" dt="2023-07-07T07:15:57.634" v="11" actId="20577"/>
        <pc:sldMkLst>
          <pc:docMk/>
          <pc:sldMk cId="1405372622" sldId="1153"/>
        </pc:sldMkLst>
        <pc:spChg chg="mod">
          <ac:chgData name="Lakshmi Narasimhan, Yamini" userId="9c1b4727-19f9-4551-b9f3-1a27815b11f1" providerId="ADAL" clId="{C27E91A3-9A9C-4905-9A2E-F8861A1567D2}" dt="2023-07-07T07:15:57.634" v="11" actId="20577"/>
          <ac:spMkLst>
            <pc:docMk/>
            <pc:sldMk cId="1405372622" sldId="1153"/>
            <ac:spMk id="10" creationId="{FF955FB8-7888-494D-A57A-548B5B96A4F2}"/>
          </ac:spMkLst>
        </pc:spChg>
      </pc:sldChg>
      <pc:sldChg chg="modSp mod ord">
        <pc:chgData name="Lakshmi Narasimhan, Yamini" userId="9c1b4727-19f9-4551-b9f3-1a27815b11f1" providerId="ADAL" clId="{C27E91A3-9A9C-4905-9A2E-F8861A1567D2}" dt="2023-07-20T14:10:31.717" v="8028" actId="20577"/>
        <pc:sldMkLst>
          <pc:docMk/>
          <pc:sldMk cId="4217899657" sldId="1399"/>
        </pc:sldMkLst>
        <pc:graphicFrameChg chg="mod modGraphic">
          <ac:chgData name="Lakshmi Narasimhan, Yamini" userId="9c1b4727-19f9-4551-b9f3-1a27815b11f1" providerId="ADAL" clId="{C27E91A3-9A9C-4905-9A2E-F8861A1567D2}" dt="2023-07-20T14:10:31.717" v="8028" actId="20577"/>
          <ac:graphicFrameMkLst>
            <pc:docMk/>
            <pc:sldMk cId="4217899657" sldId="1399"/>
            <ac:graphicFrameMk id="6" creationId="{63E37468-C46F-4AF4-ADC9-22D3A18C0DA5}"/>
          </ac:graphicFrameMkLst>
        </pc:graphicFrameChg>
      </pc:sldChg>
      <pc:sldChg chg="modSp mod">
        <pc:chgData name="Lakshmi Narasimhan, Yamini" userId="9c1b4727-19f9-4551-b9f3-1a27815b11f1" providerId="ADAL" clId="{C27E91A3-9A9C-4905-9A2E-F8861A1567D2}" dt="2023-07-14T14:46:57.006" v="3384" actId="1076"/>
        <pc:sldMkLst>
          <pc:docMk/>
          <pc:sldMk cId="1065751766" sldId="1407"/>
        </pc:sldMkLst>
        <pc:picChg chg="mod">
          <ac:chgData name="Lakshmi Narasimhan, Yamini" userId="9c1b4727-19f9-4551-b9f3-1a27815b11f1" providerId="ADAL" clId="{C27E91A3-9A9C-4905-9A2E-F8861A1567D2}" dt="2023-07-14T14:46:57.006" v="3384" actId="1076"/>
          <ac:picMkLst>
            <pc:docMk/>
            <pc:sldMk cId="1065751766" sldId="1407"/>
            <ac:picMk id="7" creationId="{6B55D57F-0F5C-449C-861F-A7A6FF19CA1B}"/>
          </ac:picMkLst>
        </pc:picChg>
      </pc:sldChg>
      <pc:sldChg chg="addSp modSp add mod ord">
        <pc:chgData name="Lakshmi Narasimhan, Yamini" userId="9c1b4727-19f9-4551-b9f3-1a27815b11f1" providerId="ADAL" clId="{C27E91A3-9A9C-4905-9A2E-F8861A1567D2}" dt="2023-07-20T11:27:20.203" v="7897" actId="20577"/>
        <pc:sldMkLst>
          <pc:docMk/>
          <pc:sldMk cId="4038101" sldId="1414"/>
        </pc:sldMkLst>
        <pc:spChg chg="mod">
          <ac:chgData name="Lakshmi Narasimhan, Yamini" userId="9c1b4727-19f9-4551-b9f3-1a27815b11f1" providerId="ADAL" clId="{C27E91A3-9A9C-4905-9A2E-F8861A1567D2}" dt="2023-07-11T10:28:54.829" v="984" actId="1076"/>
          <ac:spMkLst>
            <pc:docMk/>
            <pc:sldMk cId="4038101" sldId="1414"/>
            <ac:spMk id="2" creationId="{3D1F8545-5F99-46FD-AA24-A54626332ED8}"/>
          </ac:spMkLst>
        </pc:spChg>
        <pc:spChg chg="mod">
          <ac:chgData name="Lakshmi Narasimhan, Yamini" userId="9c1b4727-19f9-4551-b9f3-1a27815b11f1" providerId="ADAL" clId="{C27E91A3-9A9C-4905-9A2E-F8861A1567D2}" dt="2023-07-17T18:42:52.812" v="5326" actId="20577"/>
          <ac:spMkLst>
            <pc:docMk/>
            <pc:sldMk cId="4038101" sldId="1414"/>
            <ac:spMk id="3" creationId="{B94796A5-4D7F-478C-92F5-12F62563E364}"/>
          </ac:spMkLst>
        </pc:spChg>
        <pc:spChg chg="add mod">
          <ac:chgData name="Lakshmi Narasimhan, Yamini" userId="9c1b4727-19f9-4551-b9f3-1a27815b11f1" providerId="ADAL" clId="{C27E91A3-9A9C-4905-9A2E-F8861A1567D2}" dt="2023-07-17T18:43:01.628" v="5327" actId="14100"/>
          <ac:spMkLst>
            <pc:docMk/>
            <pc:sldMk cId="4038101" sldId="1414"/>
            <ac:spMk id="7" creationId="{13AFA2C9-5A98-495A-81A6-D09EC01DD11A}"/>
          </ac:spMkLst>
        </pc:spChg>
        <pc:graphicFrameChg chg="mod modGraphic">
          <ac:chgData name="Lakshmi Narasimhan, Yamini" userId="9c1b4727-19f9-4551-b9f3-1a27815b11f1" providerId="ADAL" clId="{C27E91A3-9A9C-4905-9A2E-F8861A1567D2}" dt="2023-07-20T11:27:20.203" v="7897" actId="20577"/>
          <ac:graphicFrameMkLst>
            <pc:docMk/>
            <pc:sldMk cId="4038101" sldId="1414"/>
            <ac:graphicFrameMk id="5" creationId="{1C334AA7-B355-4AAF-98D5-1018C045B23E}"/>
          </ac:graphicFrameMkLst>
        </pc:graphicFrameChg>
      </pc:sldChg>
      <pc:sldChg chg="modSp mod">
        <pc:chgData name="Lakshmi Narasimhan, Yamini" userId="9c1b4727-19f9-4551-b9f3-1a27815b11f1" providerId="ADAL" clId="{C27E91A3-9A9C-4905-9A2E-F8861A1567D2}" dt="2023-07-17T19:15:56.273" v="6397" actId="255"/>
        <pc:sldMkLst>
          <pc:docMk/>
          <pc:sldMk cId="3747128800" sldId="1452"/>
        </pc:sldMkLst>
        <pc:spChg chg="mod">
          <ac:chgData name="Lakshmi Narasimhan, Yamini" userId="9c1b4727-19f9-4551-b9f3-1a27815b11f1" providerId="ADAL" clId="{C27E91A3-9A9C-4905-9A2E-F8861A1567D2}" dt="2023-07-11T07:09:22.998" v="572"/>
          <ac:spMkLst>
            <pc:docMk/>
            <pc:sldMk cId="3747128800" sldId="1452"/>
            <ac:spMk id="2" creationId="{3D1F8545-5F99-46FD-AA24-A54626332ED8}"/>
          </ac:spMkLst>
        </pc:spChg>
        <pc:spChg chg="mod">
          <ac:chgData name="Lakshmi Narasimhan, Yamini" userId="9c1b4727-19f9-4551-b9f3-1a27815b11f1" providerId="ADAL" clId="{C27E91A3-9A9C-4905-9A2E-F8861A1567D2}" dt="2023-07-11T07:28:37.815" v="678" actId="20577"/>
          <ac:spMkLst>
            <pc:docMk/>
            <pc:sldMk cId="3747128800" sldId="1452"/>
            <ac:spMk id="3" creationId="{B94796A5-4D7F-478C-92F5-12F62563E364}"/>
          </ac:spMkLst>
        </pc:spChg>
        <pc:graphicFrameChg chg="mod modGraphic">
          <ac:chgData name="Lakshmi Narasimhan, Yamini" userId="9c1b4727-19f9-4551-b9f3-1a27815b11f1" providerId="ADAL" clId="{C27E91A3-9A9C-4905-9A2E-F8861A1567D2}" dt="2023-07-17T19:15:56.273" v="6397" actId="255"/>
          <ac:graphicFrameMkLst>
            <pc:docMk/>
            <pc:sldMk cId="3747128800" sldId="1452"/>
            <ac:graphicFrameMk id="5" creationId="{1C334AA7-B355-4AAF-98D5-1018C045B23E}"/>
          </ac:graphicFrameMkLst>
        </pc:graphicFrameChg>
      </pc:sldChg>
      <pc:sldChg chg="del">
        <pc:chgData name="Lakshmi Narasimhan, Yamini" userId="9c1b4727-19f9-4551-b9f3-1a27815b11f1" providerId="ADAL" clId="{C27E91A3-9A9C-4905-9A2E-F8861A1567D2}" dt="2023-07-13T11:43:14.327" v="3025" actId="2696"/>
        <pc:sldMkLst>
          <pc:docMk/>
          <pc:sldMk cId="4118023610" sldId="1473"/>
        </pc:sldMkLst>
      </pc:sldChg>
      <pc:sldChg chg="del">
        <pc:chgData name="Lakshmi Narasimhan, Yamini" userId="9c1b4727-19f9-4551-b9f3-1a27815b11f1" providerId="ADAL" clId="{C27E91A3-9A9C-4905-9A2E-F8861A1567D2}" dt="2023-07-17T11:20:10.643" v="4663" actId="2696"/>
        <pc:sldMkLst>
          <pc:docMk/>
          <pc:sldMk cId="230868084" sldId="1482"/>
        </pc:sldMkLst>
      </pc:sldChg>
      <pc:sldChg chg="del">
        <pc:chgData name="Lakshmi Narasimhan, Yamini" userId="9c1b4727-19f9-4551-b9f3-1a27815b11f1" providerId="ADAL" clId="{C27E91A3-9A9C-4905-9A2E-F8861A1567D2}" dt="2023-07-07T07:40:38.146" v="213" actId="2696"/>
        <pc:sldMkLst>
          <pc:docMk/>
          <pc:sldMk cId="3385605285" sldId="1486"/>
        </pc:sldMkLst>
      </pc:sldChg>
      <pc:sldChg chg="del">
        <pc:chgData name="Lakshmi Narasimhan, Yamini" userId="9c1b4727-19f9-4551-b9f3-1a27815b11f1" providerId="ADAL" clId="{C27E91A3-9A9C-4905-9A2E-F8861A1567D2}" dt="2023-07-13T11:43:28.318" v="3027" actId="2696"/>
        <pc:sldMkLst>
          <pc:docMk/>
          <pc:sldMk cId="1203574848" sldId="1488"/>
        </pc:sldMkLst>
      </pc:sldChg>
      <pc:sldChg chg="del">
        <pc:chgData name="Lakshmi Narasimhan, Yamini" userId="9c1b4727-19f9-4551-b9f3-1a27815b11f1" providerId="ADAL" clId="{C27E91A3-9A9C-4905-9A2E-F8861A1567D2}" dt="2023-07-13T11:43:30.775" v="3028" actId="2696"/>
        <pc:sldMkLst>
          <pc:docMk/>
          <pc:sldMk cId="3155481191" sldId="1489"/>
        </pc:sldMkLst>
      </pc:sldChg>
      <pc:sldChg chg="del">
        <pc:chgData name="Lakshmi Narasimhan, Yamini" userId="9c1b4727-19f9-4551-b9f3-1a27815b11f1" providerId="ADAL" clId="{C27E91A3-9A9C-4905-9A2E-F8861A1567D2}" dt="2023-07-13T13:11:44.229" v="3233" actId="2696"/>
        <pc:sldMkLst>
          <pc:docMk/>
          <pc:sldMk cId="2296738677" sldId="1490"/>
        </pc:sldMkLst>
      </pc:sldChg>
      <pc:sldChg chg="del">
        <pc:chgData name="Lakshmi Narasimhan, Yamini" userId="9c1b4727-19f9-4551-b9f3-1a27815b11f1" providerId="ADAL" clId="{C27E91A3-9A9C-4905-9A2E-F8861A1567D2}" dt="2023-07-13T11:43:24.773" v="3026" actId="2696"/>
        <pc:sldMkLst>
          <pc:docMk/>
          <pc:sldMk cId="742349721" sldId="1491"/>
        </pc:sldMkLst>
      </pc:sldChg>
      <pc:sldChg chg="modSp mod">
        <pc:chgData name="Lakshmi Narasimhan, Yamini" userId="9c1b4727-19f9-4551-b9f3-1a27815b11f1" providerId="ADAL" clId="{C27E91A3-9A9C-4905-9A2E-F8861A1567D2}" dt="2023-07-17T19:10:04.098" v="6151" actId="20577"/>
        <pc:sldMkLst>
          <pc:docMk/>
          <pc:sldMk cId="2162496938" sldId="1493"/>
        </pc:sldMkLst>
        <pc:spChg chg="mod">
          <ac:chgData name="Lakshmi Narasimhan, Yamini" userId="9c1b4727-19f9-4551-b9f3-1a27815b11f1" providerId="ADAL" clId="{C27E91A3-9A9C-4905-9A2E-F8861A1567D2}" dt="2023-07-17T19:10:04.098" v="6151" actId="20577"/>
          <ac:spMkLst>
            <pc:docMk/>
            <pc:sldMk cId="2162496938" sldId="1493"/>
            <ac:spMk id="2" creationId="{3D1F8545-5F99-46FD-AA24-A54626332ED8}"/>
          </ac:spMkLst>
        </pc:spChg>
        <pc:spChg chg="mod">
          <ac:chgData name="Lakshmi Narasimhan, Yamini" userId="9c1b4727-19f9-4551-b9f3-1a27815b11f1" providerId="ADAL" clId="{C27E91A3-9A9C-4905-9A2E-F8861A1567D2}" dt="2023-07-14T14:26:53.523" v="3371" actId="20577"/>
          <ac:spMkLst>
            <pc:docMk/>
            <pc:sldMk cId="2162496938" sldId="1493"/>
            <ac:spMk id="3" creationId="{B94796A5-4D7F-478C-92F5-12F62563E364}"/>
          </ac:spMkLst>
        </pc:spChg>
        <pc:graphicFrameChg chg="mod modGraphic">
          <ac:chgData name="Lakshmi Narasimhan, Yamini" userId="9c1b4727-19f9-4551-b9f3-1a27815b11f1" providerId="ADAL" clId="{C27E91A3-9A9C-4905-9A2E-F8861A1567D2}" dt="2023-07-17T19:09:46.142" v="6150" actId="20577"/>
          <ac:graphicFrameMkLst>
            <pc:docMk/>
            <pc:sldMk cId="2162496938" sldId="1493"/>
            <ac:graphicFrameMk id="5" creationId="{1C334AA7-B355-4AAF-98D5-1018C045B23E}"/>
          </ac:graphicFrameMkLst>
        </pc:graphicFrameChg>
      </pc:sldChg>
      <pc:sldChg chg="del">
        <pc:chgData name="Lakshmi Narasimhan, Yamini" userId="9c1b4727-19f9-4551-b9f3-1a27815b11f1" providerId="ADAL" clId="{C27E91A3-9A9C-4905-9A2E-F8861A1567D2}" dt="2023-07-12T12:49:17.892" v="2430" actId="2696"/>
        <pc:sldMkLst>
          <pc:docMk/>
          <pc:sldMk cId="1733741824" sldId="1494"/>
        </pc:sldMkLst>
      </pc:sldChg>
      <pc:sldChg chg="modSp add mod ord">
        <pc:chgData name="Lakshmi Narasimhan, Yamini" userId="9c1b4727-19f9-4551-b9f3-1a27815b11f1" providerId="ADAL" clId="{C27E91A3-9A9C-4905-9A2E-F8861A1567D2}" dt="2023-07-20T11:27:44.763" v="7904" actId="20577"/>
        <pc:sldMkLst>
          <pc:docMk/>
          <pc:sldMk cId="239357822" sldId="1495"/>
        </pc:sldMkLst>
        <pc:spChg chg="mod">
          <ac:chgData name="Lakshmi Narasimhan, Yamini" userId="9c1b4727-19f9-4551-b9f3-1a27815b11f1" providerId="ADAL" clId="{C27E91A3-9A9C-4905-9A2E-F8861A1567D2}" dt="2023-07-19T20:06:26.250" v="7522" actId="20577"/>
          <ac:spMkLst>
            <pc:docMk/>
            <pc:sldMk cId="239357822" sldId="1495"/>
            <ac:spMk id="2" creationId="{3D1F8545-5F99-46FD-AA24-A54626332ED8}"/>
          </ac:spMkLst>
        </pc:spChg>
        <pc:graphicFrameChg chg="mod modGraphic">
          <ac:chgData name="Lakshmi Narasimhan, Yamini" userId="9c1b4727-19f9-4551-b9f3-1a27815b11f1" providerId="ADAL" clId="{C27E91A3-9A9C-4905-9A2E-F8861A1567D2}" dt="2023-07-20T11:27:44.763" v="7904" actId="20577"/>
          <ac:graphicFrameMkLst>
            <pc:docMk/>
            <pc:sldMk cId="239357822" sldId="1495"/>
            <ac:graphicFrameMk id="5" creationId="{1C334AA7-B355-4AAF-98D5-1018C045B23E}"/>
          </ac:graphicFrameMkLst>
        </pc:graphicFrameChg>
      </pc:sldChg>
      <pc:sldChg chg="modSp mod">
        <pc:chgData name="Lakshmi Narasimhan, Yamini" userId="9c1b4727-19f9-4551-b9f3-1a27815b11f1" providerId="ADAL" clId="{C27E91A3-9A9C-4905-9A2E-F8861A1567D2}" dt="2023-07-20T18:50:27.444" v="8105" actId="2165"/>
        <pc:sldMkLst>
          <pc:docMk/>
          <pc:sldMk cId="1475188068" sldId="1496"/>
        </pc:sldMkLst>
        <pc:spChg chg="mod">
          <ac:chgData name="Lakshmi Narasimhan, Yamini" userId="9c1b4727-19f9-4551-b9f3-1a27815b11f1" providerId="ADAL" clId="{C27E91A3-9A9C-4905-9A2E-F8861A1567D2}" dt="2023-07-14T15:33:07.511" v="3397" actId="20577"/>
          <ac:spMkLst>
            <pc:docMk/>
            <pc:sldMk cId="1475188068" sldId="1496"/>
            <ac:spMk id="2" creationId="{C8076EC6-A159-49B6-AB0A-B1A8915DAAD0}"/>
          </ac:spMkLst>
        </pc:spChg>
        <pc:graphicFrameChg chg="mod modGraphic">
          <ac:chgData name="Lakshmi Narasimhan, Yamini" userId="9c1b4727-19f9-4551-b9f3-1a27815b11f1" providerId="ADAL" clId="{C27E91A3-9A9C-4905-9A2E-F8861A1567D2}" dt="2023-07-20T18:50:27.444" v="8105" actId="2165"/>
          <ac:graphicFrameMkLst>
            <pc:docMk/>
            <pc:sldMk cId="1475188068" sldId="1496"/>
            <ac:graphicFrameMk id="6" creationId="{63E37468-C46F-4AF4-ADC9-22D3A18C0DA5}"/>
          </ac:graphicFrameMkLst>
        </pc:graphicFrameChg>
      </pc:sldChg>
      <pc:sldChg chg="modSp add mod">
        <pc:chgData name="Lakshmi Narasimhan, Yamini" userId="9c1b4727-19f9-4551-b9f3-1a27815b11f1" providerId="ADAL" clId="{C27E91A3-9A9C-4905-9A2E-F8861A1567D2}" dt="2023-07-19T20:06:42.937" v="7525"/>
        <pc:sldMkLst>
          <pc:docMk/>
          <pc:sldMk cId="3811129827" sldId="1497"/>
        </pc:sldMkLst>
        <pc:spChg chg="mod">
          <ac:chgData name="Lakshmi Narasimhan, Yamini" userId="9c1b4727-19f9-4551-b9f3-1a27815b11f1" providerId="ADAL" clId="{C27E91A3-9A9C-4905-9A2E-F8861A1567D2}" dt="2023-07-19T20:06:42.937" v="7525"/>
          <ac:spMkLst>
            <pc:docMk/>
            <pc:sldMk cId="3811129827" sldId="1497"/>
            <ac:spMk id="2" creationId="{3D1F8545-5F99-46FD-AA24-A54626332ED8}"/>
          </ac:spMkLst>
        </pc:spChg>
        <pc:graphicFrameChg chg="mod modGraphic">
          <ac:chgData name="Lakshmi Narasimhan, Yamini" userId="9c1b4727-19f9-4551-b9f3-1a27815b11f1" providerId="ADAL" clId="{C27E91A3-9A9C-4905-9A2E-F8861A1567D2}" dt="2023-07-19T20:06:01.744" v="7505" actId="113"/>
          <ac:graphicFrameMkLst>
            <pc:docMk/>
            <pc:sldMk cId="3811129827" sldId="1497"/>
            <ac:graphicFrameMk id="5" creationId="{1C334AA7-B355-4AAF-98D5-1018C045B23E}"/>
          </ac:graphicFrameMkLst>
        </pc:graphicFrameChg>
      </pc:sldChg>
      <pc:sldChg chg="modSp add mod">
        <pc:chgData name="Lakshmi Narasimhan, Yamini" userId="9c1b4727-19f9-4551-b9f3-1a27815b11f1" providerId="ADAL" clId="{C27E91A3-9A9C-4905-9A2E-F8861A1567D2}" dt="2023-07-19T20:06:50.847" v="7526"/>
        <pc:sldMkLst>
          <pc:docMk/>
          <pc:sldMk cId="3876911847" sldId="1498"/>
        </pc:sldMkLst>
        <pc:spChg chg="mod">
          <ac:chgData name="Lakshmi Narasimhan, Yamini" userId="9c1b4727-19f9-4551-b9f3-1a27815b11f1" providerId="ADAL" clId="{C27E91A3-9A9C-4905-9A2E-F8861A1567D2}" dt="2023-07-19T20:06:50.847" v="7526"/>
          <ac:spMkLst>
            <pc:docMk/>
            <pc:sldMk cId="3876911847" sldId="1498"/>
            <ac:spMk id="2" creationId="{3D1F8545-5F99-46FD-AA24-A54626332ED8}"/>
          </ac:spMkLst>
        </pc:spChg>
        <pc:graphicFrameChg chg="mod modGraphic">
          <ac:chgData name="Lakshmi Narasimhan, Yamini" userId="9c1b4727-19f9-4551-b9f3-1a27815b11f1" providerId="ADAL" clId="{C27E91A3-9A9C-4905-9A2E-F8861A1567D2}" dt="2023-07-19T20:00:35.045" v="7494" actId="20577"/>
          <ac:graphicFrameMkLst>
            <pc:docMk/>
            <pc:sldMk cId="3876911847" sldId="1498"/>
            <ac:graphicFrameMk id="5" creationId="{1C334AA7-B355-4AAF-98D5-1018C045B23E}"/>
          </ac:graphicFrameMkLst>
        </pc:graphicFrameChg>
      </pc:sldChg>
      <pc:sldChg chg="modSp add del mod">
        <pc:chgData name="Lakshmi Narasimhan, Yamini" userId="9c1b4727-19f9-4551-b9f3-1a27815b11f1" providerId="ADAL" clId="{C27E91A3-9A9C-4905-9A2E-F8861A1567D2}" dt="2023-07-20T07:15:16.559" v="7558" actId="2696"/>
        <pc:sldMkLst>
          <pc:docMk/>
          <pc:sldMk cId="1349620609" sldId="1499"/>
        </pc:sldMkLst>
        <pc:spChg chg="mod">
          <ac:chgData name="Lakshmi Narasimhan, Yamini" userId="9c1b4727-19f9-4551-b9f3-1a27815b11f1" providerId="ADAL" clId="{C27E91A3-9A9C-4905-9A2E-F8861A1567D2}" dt="2023-07-19T20:06:54.871" v="7527"/>
          <ac:spMkLst>
            <pc:docMk/>
            <pc:sldMk cId="1349620609" sldId="1499"/>
            <ac:spMk id="2" creationId="{3D1F8545-5F99-46FD-AA24-A54626332ED8}"/>
          </ac:spMkLst>
        </pc:spChg>
        <pc:graphicFrameChg chg="mod modGraphic">
          <ac:chgData name="Lakshmi Narasimhan, Yamini" userId="9c1b4727-19f9-4551-b9f3-1a27815b11f1" providerId="ADAL" clId="{C27E91A3-9A9C-4905-9A2E-F8861A1567D2}" dt="2023-07-19T13:31:25.547" v="7459" actId="14734"/>
          <ac:graphicFrameMkLst>
            <pc:docMk/>
            <pc:sldMk cId="1349620609" sldId="1499"/>
            <ac:graphicFrameMk id="5" creationId="{1C334AA7-B355-4AAF-98D5-1018C045B23E}"/>
          </ac:graphicFrameMkLst>
        </pc:graphicFrameChg>
      </pc:sldChg>
      <pc:sldChg chg="modSp add mod ord">
        <pc:chgData name="Lakshmi Narasimhan, Yamini" userId="9c1b4727-19f9-4551-b9f3-1a27815b11f1" providerId="ADAL" clId="{C27E91A3-9A9C-4905-9A2E-F8861A1567D2}" dt="2023-07-20T11:28:00.746" v="7909" actId="20577"/>
        <pc:sldMkLst>
          <pc:docMk/>
          <pc:sldMk cId="1378744048" sldId="1500"/>
        </pc:sldMkLst>
        <pc:spChg chg="mod">
          <ac:chgData name="Lakshmi Narasimhan, Yamini" userId="9c1b4727-19f9-4551-b9f3-1a27815b11f1" providerId="ADAL" clId="{C27E91A3-9A9C-4905-9A2E-F8861A1567D2}" dt="2023-07-19T20:06:33.153" v="7523"/>
          <ac:spMkLst>
            <pc:docMk/>
            <pc:sldMk cId="1378744048" sldId="1500"/>
            <ac:spMk id="2" creationId="{3D1F8545-5F99-46FD-AA24-A54626332ED8}"/>
          </ac:spMkLst>
        </pc:spChg>
        <pc:graphicFrameChg chg="mod modGraphic">
          <ac:chgData name="Lakshmi Narasimhan, Yamini" userId="9c1b4727-19f9-4551-b9f3-1a27815b11f1" providerId="ADAL" clId="{C27E91A3-9A9C-4905-9A2E-F8861A1567D2}" dt="2023-07-20T11:28:00.746" v="7909" actId="20577"/>
          <ac:graphicFrameMkLst>
            <pc:docMk/>
            <pc:sldMk cId="1378744048" sldId="1500"/>
            <ac:graphicFrameMk id="5" creationId="{1C334AA7-B355-4AAF-98D5-1018C045B23E}"/>
          </ac:graphicFrameMkLst>
        </pc:graphicFrameChg>
      </pc:sldChg>
      <pc:sldChg chg="modSp add mod ord">
        <pc:chgData name="Lakshmi Narasimhan, Yamini" userId="9c1b4727-19f9-4551-b9f3-1a27815b11f1" providerId="ADAL" clId="{C27E91A3-9A9C-4905-9A2E-F8861A1567D2}" dt="2023-07-20T11:28:17.950" v="7914" actId="20577"/>
        <pc:sldMkLst>
          <pc:docMk/>
          <pc:sldMk cId="3882957615" sldId="1501"/>
        </pc:sldMkLst>
        <pc:spChg chg="mod">
          <ac:chgData name="Lakshmi Narasimhan, Yamini" userId="9c1b4727-19f9-4551-b9f3-1a27815b11f1" providerId="ADAL" clId="{C27E91A3-9A9C-4905-9A2E-F8861A1567D2}" dt="2023-07-19T20:06:38.009" v="7524"/>
          <ac:spMkLst>
            <pc:docMk/>
            <pc:sldMk cId="3882957615" sldId="1501"/>
            <ac:spMk id="2" creationId="{3D1F8545-5F99-46FD-AA24-A54626332ED8}"/>
          </ac:spMkLst>
        </pc:spChg>
        <pc:graphicFrameChg chg="mod modGraphic">
          <ac:chgData name="Lakshmi Narasimhan, Yamini" userId="9c1b4727-19f9-4551-b9f3-1a27815b11f1" providerId="ADAL" clId="{C27E91A3-9A9C-4905-9A2E-F8861A1567D2}" dt="2023-07-20T11:28:17.950" v="7914" actId="20577"/>
          <ac:graphicFrameMkLst>
            <pc:docMk/>
            <pc:sldMk cId="3882957615" sldId="1501"/>
            <ac:graphicFrameMk id="5" creationId="{1C334AA7-B355-4AAF-98D5-1018C045B23E}"/>
          </ac:graphicFrameMkLst>
        </pc:graphicFrameChg>
      </pc:sldChg>
      <pc:sldChg chg="modSp add mod">
        <pc:chgData name="Lakshmi Narasimhan, Yamini" userId="9c1b4727-19f9-4551-b9f3-1a27815b11f1" providerId="ADAL" clId="{C27E91A3-9A9C-4905-9A2E-F8861A1567D2}" dt="2023-07-20T13:57:00.365" v="7962"/>
        <pc:sldMkLst>
          <pc:docMk/>
          <pc:sldMk cId="3180806748" sldId="1502"/>
        </pc:sldMkLst>
        <pc:spChg chg="mod">
          <ac:chgData name="Lakshmi Narasimhan, Yamini" userId="9c1b4727-19f9-4551-b9f3-1a27815b11f1" providerId="ADAL" clId="{C27E91A3-9A9C-4905-9A2E-F8861A1567D2}" dt="2023-07-11T07:34:09.736" v="684"/>
          <ac:spMkLst>
            <pc:docMk/>
            <pc:sldMk cId="3180806748" sldId="1502"/>
            <ac:spMk id="2" creationId="{3D1F8545-5F99-46FD-AA24-A54626332ED8}"/>
          </ac:spMkLst>
        </pc:spChg>
        <pc:spChg chg="mod">
          <ac:chgData name="Lakshmi Narasimhan, Yamini" userId="9c1b4727-19f9-4551-b9f3-1a27815b11f1" providerId="ADAL" clId="{C27E91A3-9A9C-4905-9A2E-F8861A1567D2}" dt="2023-07-17T14:52:56.677" v="4932" actId="20577"/>
          <ac:spMkLst>
            <pc:docMk/>
            <pc:sldMk cId="3180806748" sldId="1502"/>
            <ac:spMk id="3" creationId="{B94796A5-4D7F-478C-92F5-12F62563E364}"/>
          </ac:spMkLst>
        </pc:spChg>
        <pc:graphicFrameChg chg="mod modGraphic">
          <ac:chgData name="Lakshmi Narasimhan, Yamini" userId="9c1b4727-19f9-4551-b9f3-1a27815b11f1" providerId="ADAL" clId="{C27E91A3-9A9C-4905-9A2E-F8861A1567D2}" dt="2023-07-20T13:57:00.365" v="7962"/>
          <ac:graphicFrameMkLst>
            <pc:docMk/>
            <pc:sldMk cId="3180806748" sldId="1502"/>
            <ac:graphicFrameMk id="5" creationId="{1C334AA7-B355-4AAF-98D5-1018C045B23E}"/>
          </ac:graphicFrameMkLst>
        </pc:graphicFrameChg>
      </pc:sldChg>
      <pc:sldChg chg="modSp add mod">
        <pc:chgData name="Lakshmi Narasimhan, Yamini" userId="9c1b4727-19f9-4551-b9f3-1a27815b11f1" providerId="ADAL" clId="{C27E91A3-9A9C-4905-9A2E-F8861A1567D2}" dt="2023-07-25T09:53:24.862" v="8654" actId="20577"/>
        <pc:sldMkLst>
          <pc:docMk/>
          <pc:sldMk cId="1042777166" sldId="1503"/>
        </pc:sldMkLst>
        <pc:spChg chg="mod">
          <ac:chgData name="Lakshmi Narasimhan, Yamini" userId="9c1b4727-19f9-4551-b9f3-1a27815b11f1" providerId="ADAL" clId="{C27E91A3-9A9C-4905-9A2E-F8861A1567D2}" dt="2023-07-19T20:07:06.345" v="7529"/>
          <ac:spMkLst>
            <pc:docMk/>
            <pc:sldMk cId="1042777166" sldId="1503"/>
            <ac:spMk id="2" creationId="{3D1F8545-5F99-46FD-AA24-A54626332ED8}"/>
          </ac:spMkLst>
        </pc:spChg>
        <pc:graphicFrameChg chg="mod modGraphic">
          <ac:chgData name="Lakshmi Narasimhan, Yamini" userId="9c1b4727-19f9-4551-b9f3-1a27815b11f1" providerId="ADAL" clId="{C27E91A3-9A9C-4905-9A2E-F8861A1567D2}" dt="2023-07-25T09:53:24.862" v="8654" actId="20577"/>
          <ac:graphicFrameMkLst>
            <pc:docMk/>
            <pc:sldMk cId="1042777166" sldId="1503"/>
            <ac:graphicFrameMk id="5" creationId="{1C334AA7-B355-4AAF-98D5-1018C045B23E}"/>
          </ac:graphicFrameMkLst>
        </pc:graphicFrameChg>
      </pc:sldChg>
      <pc:sldChg chg="modSp add del mod">
        <pc:chgData name="Lakshmi Narasimhan, Yamini" userId="9c1b4727-19f9-4551-b9f3-1a27815b11f1" providerId="ADAL" clId="{C27E91A3-9A9C-4905-9A2E-F8861A1567D2}" dt="2023-07-20T09:12:26.116" v="7821" actId="2696"/>
        <pc:sldMkLst>
          <pc:docMk/>
          <pc:sldMk cId="578616634" sldId="1504"/>
        </pc:sldMkLst>
        <pc:spChg chg="mod">
          <ac:chgData name="Lakshmi Narasimhan, Yamini" userId="9c1b4727-19f9-4551-b9f3-1a27815b11f1" providerId="ADAL" clId="{C27E91A3-9A9C-4905-9A2E-F8861A1567D2}" dt="2023-07-19T20:07:27.485" v="7532"/>
          <ac:spMkLst>
            <pc:docMk/>
            <pc:sldMk cId="578616634" sldId="1504"/>
            <ac:spMk id="2" creationId="{3D1F8545-5F99-46FD-AA24-A54626332ED8}"/>
          </ac:spMkLst>
        </pc:spChg>
        <pc:graphicFrameChg chg="mod modGraphic">
          <ac:chgData name="Lakshmi Narasimhan, Yamini" userId="9c1b4727-19f9-4551-b9f3-1a27815b11f1" providerId="ADAL" clId="{C27E91A3-9A9C-4905-9A2E-F8861A1567D2}" dt="2023-07-17T15:40:19.116" v="5045"/>
          <ac:graphicFrameMkLst>
            <pc:docMk/>
            <pc:sldMk cId="578616634" sldId="1504"/>
            <ac:graphicFrameMk id="5" creationId="{1C334AA7-B355-4AAF-98D5-1018C045B23E}"/>
          </ac:graphicFrameMkLst>
        </pc:graphicFrameChg>
      </pc:sldChg>
      <pc:sldChg chg="modSp add mod ord">
        <pc:chgData name="Lakshmi Narasimhan, Yamini" userId="9c1b4727-19f9-4551-b9f3-1a27815b11f1" providerId="ADAL" clId="{C27E91A3-9A9C-4905-9A2E-F8861A1567D2}" dt="2023-07-19T20:06:59.956" v="7528"/>
        <pc:sldMkLst>
          <pc:docMk/>
          <pc:sldMk cId="1957415515" sldId="1505"/>
        </pc:sldMkLst>
        <pc:spChg chg="mod">
          <ac:chgData name="Lakshmi Narasimhan, Yamini" userId="9c1b4727-19f9-4551-b9f3-1a27815b11f1" providerId="ADAL" clId="{C27E91A3-9A9C-4905-9A2E-F8861A1567D2}" dt="2023-07-19T20:06:59.956" v="7528"/>
          <ac:spMkLst>
            <pc:docMk/>
            <pc:sldMk cId="1957415515" sldId="1505"/>
            <ac:spMk id="2" creationId="{3D1F8545-5F99-46FD-AA24-A54626332ED8}"/>
          </ac:spMkLst>
        </pc:spChg>
        <pc:graphicFrameChg chg="mod modGraphic">
          <ac:chgData name="Lakshmi Narasimhan, Yamini" userId="9c1b4727-19f9-4551-b9f3-1a27815b11f1" providerId="ADAL" clId="{C27E91A3-9A9C-4905-9A2E-F8861A1567D2}" dt="2023-07-17T19:08:31.004" v="6127" actId="20577"/>
          <ac:graphicFrameMkLst>
            <pc:docMk/>
            <pc:sldMk cId="1957415515" sldId="1505"/>
            <ac:graphicFrameMk id="5" creationId="{1C334AA7-B355-4AAF-98D5-1018C045B23E}"/>
          </ac:graphicFrameMkLst>
        </pc:graphicFrameChg>
      </pc:sldChg>
      <pc:sldChg chg="modSp add mod">
        <pc:chgData name="Lakshmi Narasimhan, Yamini" userId="9c1b4727-19f9-4551-b9f3-1a27815b11f1" providerId="ADAL" clId="{C27E91A3-9A9C-4905-9A2E-F8861A1567D2}" dt="2023-07-21T09:37:29.952" v="8115" actId="113"/>
        <pc:sldMkLst>
          <pc:docMk/>
          <pc:sldMk cId="2039842286" sldId="1506"/>
        </pc:sldMkLst>
        <pc:spChg chg="mod">
          <ac:chgData name="Lakshmi Narasimhan, Yamini" userId="9c1b4727-19f9-4551-b9f3-1a27815b11f1" providerId="ADAL" clId="{C27E91A3-9A9C-4905-9A2E-F8861A1567D2}" dt="2023-07-17T19:10:10.851" v="6152" actId="20577"/>
          <ac:spMkLst>
            <pc:docMk/>
            <pc:sldMk cId="2039842286" sldId="1506"/>
            <ac:spMk id="2" creationId="{3D1F8545-5F99-46FD-AA24-A54626332ED8}"/>
          </ac:spMkLst>
        </pc:spChg>
        <pc:spChg chg="mod">
          <ac:chgData name="Lakshmi Narasimhan, Yamini" userId="9c1b4727-19f9-4551-b9f3-1a27815b11f1" providerId="ADAL" clId="{C27E91A3-9A9C-4905-9A2E-F8861A1567D2}" dt="2023-07-21T09:37:29.952" v="8115" actId="113"/>
          <ac:spMkLst>
            <pc:docMk/>
            <pc:sldMk cId="2039842286" sldId="1506"/>
            <ac:spMk id="3" creationId="{B94796A5-4D7F-478C-92F5-12F62563E364}"/>
          </ac:spMkLst>
        </pc:spChg>
        <pc:graphicFrameChg chg="mod modGraphic">
          <ac:chgData name="Lakshmi Narasimhan, Yamini" userId="9c1b4727-19f9-4551-b9f3-1a27815b11f1" providerId="ADAL" clId="{C27E91A3-9A9C-4905-9A2E-F8861A1567D2}" dt="2023-07-17T19:13:12.130" v="6271" actId="113"/>
          <ac:graphicFrameMkLst>
            <pc:docMk/>
            <pc:sldMk cId="2039842286" sldId="1506"/>
            <ac:graphicFrameMk id="5" creationId="{1C334AA7-B355-4AAF-98D5-1018C045B23E}"/>
          </ac:graphicFrameMkLst>
        </pc:graphicFrameChg>
      </pc:sldChg>
      <pc:sldChg chg="add del">
        <pc:chgData name="Lakshmi Narasimhan, Yamini" userId="9c1b4727-19f9-4551-b9f3-1a27815b11f1" providerId="ADAL" clId="{C27E91A3-9A9C-4905-9A2E-F8861A1567D2}" dt="2023-07-12T12:49:21.052" v="2431" actId="2696"/>
        <pc:sldMkLst>
          <pc:docMk/>
          <pc:sldMk cId="1804227828" sldId="1507"/>
        </pc:sldMkLst>
      </pc:sldChg>
      <pc:sldChg chg="modSp add del mod ord">
        <pc:chgData name="Lakshmi Narasimhan, Yamini" userId="9c1b4727-19f9-4551-b9f3-1a27815b11f1" providerId="ADAL" clId="{C27E91A3-9A9C-4905-9A2E-F8861A1567D2}" dt="2023-07-19T12:30:16.638" v="7357" actId="2696"/>
        <pc:sldMkLst>
          <pc:docMk/>
          <pc:sldMk cId="3784427728" sldId="1507"/>
        </pc:sldMkLst>
        <pc:spChg chg="mod">
          <ac:chgData name="Lakshmi Narasimhan, Yamini" userId="9c1b4727-19f9-4551-b9f3-1a27815b11f1" providerId="ADAL" clId="{C27E91A3-9A9C-4905-9A2E-F8861A1567D2}" dt="2023-07-13T13:10:30.422" v="3232" actId="20577"/>
          <ac:spMkLst>
            <pc:docMk/>
            <pc:sldMk cId="3784427728" sldId="1507"/>
            <ac:spMk id="2" creationId="{3D1F8545-5F99-46FD-AA24-A54626332ED8}"/>
          </ac:spMkLst>
        </pc:spChg>
        <pc:spChg chg="mod">
          <ac:chgData name="Lakshmi Narasimhan, Yamini" userId="9c1b4727-19f9-4551-b9f3-1a27815b11f1" providerId="ADAL" clId="{C27E91A3-9A9C-4905-9A2E-F8861A1567D2}" dt="2023-07-19T10:15:25.816" v="6918"/>
          <ac:spMkLst>
            <pc:docMk/>
            <pc:sldMk cId="3784427728" sldId="1507"/>
            <ac:spMk id="3" creationId="{B94796A5-4D7F-478C-92F5-12F62563E364}"/>
          </ac:spMkLst>
        </pc:spChg>
        <pc:graphicFrameChg chg="mod modGraphic">
          <ac:chgData name="Lakshmi Narasimhan, Yamini" userId="9c1b4727-19f9-4551-b9f3-1a27815b11f1" providerId="ADAL" clId="{C27E91A3-9A9C-4905-9A2E-F8861A1567D2}" dt="2023-07-18T15:23:39.979" v="6817" actId="13926"/>
          <ac:graphicFrameMkLst>
            <pc:docMk/>
            <pc:sldMk cId="3784427728" sldId="1507"/>
            <ac:graphicFrameMk id="5" creationId="{1C334AA7-B355-4AAF-98D5-1018C045B23E}"/>
          </ac:graphicFrameMkLst>
        </pc:graphicFrameChg>
      </pc:sldChg>
      <pc:sldChg chg="addSp delSp modSp add mod ord">
        <pc:chgData name="Lakshmi Narasimhan, Yamini" userId="9c1b4727-19f9-4551-b9f3-1a27815b11f1" providerId="ADAL" clId="{C27E91A3-9A9C-4905-9A2E-F8861A1567D2}" dt="2023-07-21T10:45:08.668" v="8477" actId="20577"/>
        <pc:sldMkLst>
          <pc:docMk/>
          <pc:sldMk cId="4120730200" sldId="1508"/>
        </pc:sldMkLst>
        <pc:spChg chg="mod">
          <ac:chgData name="Lakshmi Narasimhan, Yamini" userId="9c1b4727-19f9-4551-b9f3-1a27815b11f1" providerId="ADAL" clId="{C27E91A3-9A9C-4905-9A2E-F8861A1567D2}" dt="2023-07-13T15:21:31.330" v="3249"/>
          <ac:spMkLst>
            <pc:docMk/>
            <pc:sldMk cId="4120730200" sldId="1508"/>
            <ac:spMk id="2" creationId="{3D1F8545-5F99-46FD-AA24-A54626332ED8}"/>
          </ac:spMkLst>
        </pc:spChg>
        <pc:spChg chg="mod">
          <ac:chgData name="Lakshmi Narasimhan, Yamini" userId="9c1b4727-19f9-4551-b9f3-1a27815b11f1" providerId="ADAL" clId="{C27E91A3-9A9C-4905-9A2E-F8861A1567D2}" dt="2023-07-21T10:32:21.184" v="8123" actId="20577"/>
          <ac:spMkLst>
            <pc:docMk/>
            <pc:sldMk cId="4120730200" sldId="1508"/>
            <ac:spMk id="3" creationId="{B94796A5-4D7F-478C-92F5-12F62563E364}"/>
          </ac:spMkLst>
        </pc:spChg>
        <pc:graphicFrameChg chg="del mod">
          <ac:chgData name="Lakshmi Narasimhan, Yamini" userId="9c1b4727-19f9-4551-b9f3-1a27815b11f1" providerId="ADAL" clId="{C27E91A3-9A9C-4905-9A2E-F8861A1567D2}" dt="2023-07-13T15:26:25.301" v="3254" actId="21"/>
          <ac:graphicFrameMkLst>
            <pc:docMk/>
            <pc:sldMk cId="4120730200" sldId="1508"/>
            <ac:graphicFrameMk id="5" creationId="{1C334AA7-B355-4AAF-98D5-1018C045B23E}"/>
          </ac:graphicFrameMkLst>
        </pc:graphicFrameChg>
        <pc:graphicFrameChg chg="add del mod modGraphic">
          <ac:chgData name="Lakshmi Narasimhan, Yamini" userId="9c1b4727-19f9-4551-b9f3-1a27815b11f1" providerId="ADAL" clId="{C27E91A3-9A9C-4905-9A2E-F8861A1567D2}" dt="2023-07-21T10:45:08.668" v="8477" actId="20577"/>
          <ac:graphicFrameMkLst>
            <pc:docMk/>
            <pc:sldMk cId="4120730200" sldId="1508"/>
            <ac:graphicFrameMk id="6" creationId="{F864D8F8-3965-4214-DD27-F8A99FFE5F3E}"/>
          </ac:graphicFrameMkLst>
        </pc:graphicFrameChg>
        <pc:graphicFrameChg chg="add del mod">
          <ac:chgData name="Lakshmi Narasimhan, Yamini" userId="9c1b4727-19f9-4551-b9f3-1a27815b11f1" providerId="ADAL" clId="{C27E91A3-9A9C-4905-9A2E-F8861A1567D2}" dt="2023-07-13T15:26:46.032" v="3259"/>
          <ac:graphicFrameMkLst>
            <pc:docMk/>
            <pc:sldMk cId="4120730200" sldId="1508"/>
            <ac:graphicFrameMk id="7" creationId="{02D6AE71-23AD-6B42-7270-A15E9870E8DC}"/>
          </ac:graphicFrameMkLst>
        </pc:graphicFrameChg>
        <pc:graphicFrameChg chg="add del mod">
          <ac:chgData name="Lakshmi Narasimhan, Yamini" userId="9c1b4727-19f9-4551-b9f3-1a27815b11f1" providerId="ADAL" clId="{C27E91A3-9A9C-4905-9A2E-F8861A1567D2}" dt="2023-07-13T15:26:54.421" v="3261"/>
          <ac:graphicFrameMkLst>
            <pc:docMk/>
            <pc:sldMk cId="4120730200" sldId="1508"/>
            <ac:graphicFrameMk id="8" creationId="{F3459A8F-4FE8-289F-7B81-50E24816CE0E}"/>
          </ac:graphicFrameMkLst>
        </pc:graphicFrameChg>
      </pc:sldChg>
      <pc:sldChg chg="addSp modSp new del mod">
        <pc:chgData name="Lakshmi Narasimhan, Yamini" userId="9c1b4727-19f9-4551-b9f3-1a27815b11f1" providerId="ADAL" clId="{C27E91A3-9A9C-4905-9A2E-F8861A1567D2}" dt="2023-07-13T15:34:09.996" v="3370" actId="2696"/>
        <pc:sldMkLst>
          <pc:docMk/>
          <pc:sldMk cId="729435372" sldId="1509"/>
        </pc:sldMkLst>
        <pc:picChg chg="add mod">
          <ac:chgData name="Lakshmi Narasimhan, Yamini" userId="9c1b4727-19f9-4551-b9f3-1a27815b11f1" providerId="ADAL" clId="{C27E91A3-9A9C-4905-9A2E-F8861A1567D2}" dt="2023-07-13T15:22:13.364" v="3252" actId="14100"/>
          <ac:picMkLst>
            <pc:docMk/>
            <pc:sldMk cId="729435372" sldId="1509"/>
            <ac:picMk id="5" creationId="{35931881-3591-39C8-8C1F-0BC52DC94114}"/>
          </ac:picMkLst>
        </pc:picChg>
      </pc:sldChg>
      <pc:sldChg chg="modSp add mod ord">
        <pc:chgData name="Lakshmi Narasimhan, Yamini" userId="9c1b4727-19f9-4551-b9f3-1a27815b11f1" providerId="ADAL" clId="{C27E91A3-9A9C-4905-9A2E-F8861A1567D2}" dt="2023-07-26T13:26:53.934" v="8657" actId="313"/>
        <pc:sldMkLst>
          <pc:docMk/>
          <pc:sldMk cId="2056893379" sldId="1509"/>
        </pc:sldMkLst>
        <pc:spChg chg="mod">
          <ac:chgData name="Lakshmi Narasimhan, Yamini" userId="9c1b4727-19f9-4551-b9f3-1a27815b11f1" providerId="ADAL" clId="{C27E91A3-9A9C-4905-9A2E-F8861A1567D2}" dt="2023-07-17T10:44:45.530" v="4508"/>
          <ac:spMkLst>
            <pc:docMk/>
            <pc:sldMk cId="2056893379" sldId="1509"/>
            <ac:spMk id="2" creationId="{3D1F8545-5F99-46FD-AA24-A54626332ED8}"/>
          </ac:spMkLst>
        </pc:spChg>
        <pc:spChg chg="mod">
          <ac:chgData name="Lakshmi Narasimhan, Yamini" userId="9c1b4727-19f9-4551-b9f3-1a27815b11f1" providerId="ADAL" clId="{C27E91A3-9A9C-4905-9A2E-F8861A1567D2}" dt="2023-07-17T11:18:40.038" v="4662" actId="20577"/>
          <ac:spMkLst>
            <pc:docMk/>
            <pc:sldMk cId="2056893379" sldId="1509"/>
            <ac:spMk id="3" creationId="{B94796A5-4D7F-478C-92F5-12F62563E364}"/>
          </ac:spMkLst>
        </pc:spChg>
        <pc:graphicFrameChg chg="mod modGraphic">
          <ac:chgData name="Lakshmi Narasimhan, Yamini" userId="9c1b4727-19f9-4551-b9f3-1a27815b11f1" providerId="ADAL" clId="{C27E91A3-9A9C-4905-9A2E-F8861A1567D2}" dt="2023-07-26T13:26:53.934" v="8657" actId="313"/>
          <ac:graphicFrameMkLst>
            <pc:docMk/>
            <pc:sldMk cId="2056893379" sldId="1509"/>
            <ac:graphicFrameMk id="5" creationId="{1C334AA7-B355-4AAF-98D5-1018C045B23E}"/>
          </ac:graphicFrameMkLst>
        </pc:graphicFrameChg>
      </pc:sldChg>
      <pc:sldChg chg="new del">
        <pc:chgData name="Lakshmi Narasimhan, Yamini" userId="9c1b4727-19f9-4551-b9f3-1a27815b11f1" providerId="ADAL" clId="{C27E91A3-9A9C-4905-9A2E-F8861A1567D2}" dt="2023-07-17T10:44:17.088" v="4494" actId="2696"/>
        <pc:sldMkLst>
          <pc:docMk/>
          <pc:sldMk cId="2128707394" sldId="1509"/>
        </pc:sldMkLst>
      </pc:sldChg>
      <pc:sldChg chg="addSp delSp modSp add del mod">
        <pc:chgData name="Lakshmi Narasimhan, Yamini" userId="9c1b4727-19f9-4551-b9f3-1a27815b11f1" providerId="ADAL" clId="{C27E91A3-9A9C-4905-9A2E-F8861A1567D2}" dt="2023-07-18T15:56:18.815" v="6884" actId="2696"/>
        <pc:sldMkLst>
          <pc:docMk/>
          <pc:sldMk cId="474374893" sldId="1510"/>
        </pc:sldMkLst>
        <pc:spChg chg="mod">
          <ac:chgData name="Lakshmi Narasimhan, Yamini" userId="9c1b4727-19f9-4551-b9f3-1a27815b11f1" providerId="ADAL" clId="{C27E91A3-9A9C-4905-9A2E-F8861A1567D2}" dt="2023-07-17T11:21:00.748" v="4688" actId="20577"/>
          <ac:spMkLst>
            <pc:docMk/>
            <pc:sldMk cId="474374893" sldId="1510"/>
            <ac:spMk id="2" creationId="{3D1F8545-5F99-46FD-AA24-A54626332ED8}"/>
          </ac:spMkLst>
        </pc:spChg>
        <pc:spChg chg="mod">
          <ac:chgData name="Lakshmi Narasimhan, Yamini" userId="9c1b4727-19f9-4551-b9f3-1a27815b11f1" providerId="ADAL" clId="{C27E91A3-9A9C-4905-9A2E-F8861A1567D2}" dt="2023-07-18T15:55:34.951" v="6883" actId="115"/>
          <ac:spMkLst>
            <pc:docMk/>
            <pc:sldMk cId="474374893" sldId="1510"/>
            <ac:spMk id="3" creationId="{B94796A5-4D7F-478C-92F5-12F62563E364}"/>
          </ac:spMkLst>
        </pc:spChg>
        <pc:graphicFrameChg chg="mod modGraphic">
          <ac:chgData name="Lakshmi Narasimhan, Yamini" userId="9c1b4727-19f9-4551-b9f3-1a27815b11f1" providerId="ADAL" clId="{C27E91A3-9A9C-4905-9A2E-F8861A1567D2}" dt="2023-07-18T15:54:16.924" v="6862" actId="14734"/>
          <ac:graphicFrameMkLst>
            <pc:docMk/>
            <pc:sldMk cId="474374893" sldId="1510"/>
            <ac:graphicFrameMk id="5" creationId="{1C334AA7-B355-4AAF-98D5-1018C045B23E}"/>
          </ac:graphicFrameMkLst>
        </pc:graphicFrameChg>
        <pc:picChg chg="add del">
          <ac:chgData name="Lakshmi Narasimhan, Yamini" userId="9c1b4727-19f9-4551-b9f3-1a27815b11f1" providerId="ADAL" clId="{C27E91A3-9A9C-4905-9A2E-F8861A1567D2}" dt="2023-07-18T15:53:42.280" v="6854" actId="22"/>
          <ac:picMkLst>
            <pc:docMk/>
            <pc:sldMk cId="474374893" sldId="1510"/>
            <ac:picMk id="7" creationId="{C2FC109C-CF6A-FCA5-E877-9ACD5A612E4E}"/>
          </ac:picMkLst>
        </pc:picChg>
        <pc:picChg chg="add mod">
          <ac:chgData name="Lakshmi Narasimhan, Yamini" userId="9c1b4727-19f9-4551-b9f3-1a27815b11f1" providerId="ADAL" clId="{C27E91A3-9A9C-4905-9A2E-F8861A1567D2}" dt="2023-07-18T15:54:20.373" v="6863" actId="1076"/>
          <ac:picMkLst>
            <pc:docMk/>
            <pc:sldMk cId="474374893" sldId="1510"/>
            <ac:picMk id="9" creationId="{846201B0-648C-362C-1613-A25C7C19F9FD}"/>
          </ac:picMkLst>
        </pc:picChg>
        <pc:picChg chg="add mod">
          <ac:chgData name="Lakshmi Narasimhan, Yamini" userId="9c1b4727-19f9-4551-b9f3-1a27815b11f1" providerId="ADAL" clId="{C27E91A3-9A9C-4905-9A2E-F8861A1567D2}" dt="2023-07-18T15:55:25.398" v="6881" actId="14100"/>
          <ac:picMkLst>
            <pc:docMk/>
            <pc:sldMk cId="474374893" sldId="1510"/>
            <ac:picMk id="11" creationId="{028C9942-8D5D-0315-8F9C-7AB22AA097B3}"/>
          </ac:picMkLst>
        </pc:picChg>
      </pc:sldChg>
      <pc:sldChg chg="modSp add mod ord">
        <pc:chgData name="Lakshmi Narasimhan, Yamini" userId="9c1b4727-19f9-4551-b9f3-1a27815b11f1" providerId="ADAL" clId="{C27E91A3-9A9C-4905-9A2E-F8861A1567D2}" dt="2023-07-20T11:28:58.362" v="7924" actId="20577"/>
        <pc:sldMkLst>
          <pc:docMk/>
          <pc:sldMk cId="1615455860" sldId="1511"/>
        </pc:sldMkLst>
        <pc:spChg chg="mod">
          <ac:chgData name="Lakshmi Narasimhan, Yamini" userId="9c1b4727-19f9-4551-b9f3-1a27815b11f1" providerId="ADAL" clId="{C27E91A3-9A9C-4905-9A2E-F8861A1567D2}" dt="2023-07-19T12:59:39.194" v="7442" actId="20577"/>
          <ac:spMkLst>
            <pc:docMk/>
            <pc:sldMk cId="1615455860" sldId="1511"/>
            <ac:spMk id="2" creationId="{3D1F8545-5F99-46FD-AA24-A54626332ED8}"/>
          </ac:spMkLst>
        </pc:spChg>
        <pc:graphicFrameChg chg="mod modGraphic">
          <ac:chgData name="Lakshmi Narasimhan, Yamini" userId="9c1b4727-19f9-4551-b9f3-1a27815b11f1" providerId="ADAL" clId="{C27E91A3-9A9C-4905-9A2E-F8861A1567D2}" dt="2023-07-20T11:28:58.362" v="7924" actId="20577"/>
          <ac:graphicFrameMkLst>
            <pc:docMk/>
            <pc:sldMk cId="1615455860" sldId="1511"/>
            <ac:graphicFrameMk id="5" creationId="{1C334AA7-B355-4AAF-98D5-1018C045B23E}"/>
          </ac:graphicFrameMkLst>
        </pc:graphicFrameChg>
      </pc:sldChg>
      <pc:sldChg chg="modSp add mod ord">
        <pc:chgData name="Lakshmi Narasimhan, Yamini" userId="9c1b4727-19f9-4551-b9f3-1a27815b11f1" providerId="ADAL" clId="{C27E91A3-9A9C-4905-9A2E-F8861A1567D2}" dt="2023-07-19T20:07:20.913" v="7531"/>
        <pc:sldMkLst>
          <pc:docMk/>
          <pc:sldMk cId="626542973" sldId="1512"/>
        </pc:sldMkLst>
        <pc:spChg chg="mod">
          <ac:chgData name="Lakshmi Narasimhan, Yamini" userId="9c1b4727-19f9-4551-b9f3-1a27815b11f1" providerId="ADAL" clId="{C27E91A3-9A9C-4905-9A2E-F8861A1567D2}" dt="2023-07-19T20:07:20.913" v="7531"/>
          <ac:spMkLst>
            <pc:docMk/>
            <pc:sldMk cId="626542973" sldId="1512"/>
            <ac:spMk id="2" creationId="{3D1F8545-5F99-46FD-AA24-A54626332ED8}"/>
          </ac:spMkLst>
        </pc:spChg>
        <pc:graphicFrameChg chg="mod modGraphic">
          <ac:chgData name="Lakshmi Narasimhan, Yamini" userId="9c1b4727-19f9-4551-b9f3-1a27815b11f1" providerId="ADAL" clId="{C27E91A3-9A9C-4905-9A2E-F8861A1567D2}" dt="2023-07-18T10:32:10.575" v="6743" actId="255"/>
          <ac:graphicFrameMkLst>
            <pc:docMk/>
            <pc:sldMk cId="626542973" sldId="1512"/>
            <ac:graphicFrameMk id="5" creationId="{1C334AA7-B355-4AAF-98D5-1018C045B23E}"/>
          </ac:graphicFrameMkLst>
        </pc:graphicFrameChg>
      </pc:sldChg>
      <pc:sldChg chg="modSp add mod">
        <pc:chgData name="Lakshmi Narasimhan, Yamini" userId="9c1b4727-19f9-4551-b9f3-1a27815b11f1" providerId="ADAL" clId="{C27E91A3-9A9C-4905-9A2E-F8861A1567D2}" dt="2023-07-19T20:07:15.990" v="7530"/>
        <pc:sldMkLst>
          <pc:docMk/>
          <pc:sldMk cId="4069424142" sldId="1513"/>
        </pc:sldMkLst>
        <pc:spChg chg="mod">
          <ac:chgData name="Lakshmi Narasimhan, Yamini" userId="9c1b4727-19f9-4551-b9f3-1a27815b11f1" providerId="ADAL" clId="{C27E91A3-9A9C-4905-9A2E-F8861A1567D2}" dt="2023-07-19T20:07:15.990" v="7530"/>
          <ac:spMkLst>
            <pc:docMk/>
            <pc:sldMk cId="4069424142" sldId="1513"/>
            <ac:spMk id="2" creationId="{3D1F8545-5F99-46FD-AA24-A54626332ED8}"/>
          </ac:spMkLst>
        </pc:spChg>
        <pc:graphicFrameChg chg="mod modGraphic">
          <ac:chgData name="Lakshmi Narasimhan, Yamini" userId="9c1b4727-19f9-4551-b9f3-1a27815b11f1" providerId="ADAL" clId="{C27E91A3-9A9C-4905-9A2E-F8861A1567D2}" dt="2023-07-18T13:46:34.583" v="6795" actId="113"/>
          <ac:graphicFrameMkLst>
            <pc:docMk/>
            <pc:sldMk cId="4069424142" sldId="1513"/>
            <ac:graphicFrameMk id="5" creationId="{1C334AA7-B355-4AAF-98D5-1018C045B23E}"/>
          </ac:graphicFrameMkLst>
        </pc:graphicFrameChg>
      </pc:sldChg>
      <pc:sldChg chg="modSp add mod">
        <pc:chgData name="Lakshmi Narasimhan, Yamini" userId="9c1b4727-19f9-4551-b9f3-1a27815b11f1" providerId="ADAL" clId="{C27E91A3-9A9C-4905-9A2E-F8861A1567D2}" dt="2023-07-21T14:28:21.011" v="8566" actId="255"/>
        <pc:sldMkLst>
          <pc:docMk/>
          <pc:sldMk cId="1963739022" sldId="1514"/>
        </pc:sldMkLst>
        <pc:spChg chg="mod">
          <ac:chgData name="Lakshmi Narasimhan, Yamini" userId="9c1b4727-19f9-4551-b9f3-1a27815b11f1" providerId="ADAL" clId="{C27E91A3-9A9C-4905-9A2E-F8861A1567D2}" dt="2023-07-21T14:28:21.011" v="8566" actId="255"/>
          <ac:spMkLst>
            <pc:docMk/>
            <pc:sldMk cId="1963739022" sldId="1514"/>
            <ac:spMk id="3" creationId="{B94796A5-4D7F-478C-92F5-12F62563E364}"/>
          </ac:spMkLst>
        </pc:spChg>
        <pc:graphicFrameChg chg="mod modGraphic">
          <ac:chgData name="Lakshmi Narasimhan, Yamini" userId="9c1b4727-19f9-4551-b9f3-1a27815b11f1" providerId="ADAL" clId="{C27E91A3-9A9C-4905-9A2E-F8861A1567D2}" dt="2023-07-21T14:28:15.012" v="8565" actId="1076"/>
          <ac:graphicFrameMkLst>
            <pc:docMk/>
            <pc:sldMk cId="1963739022" sldId="1514"/>
            <ac:graphicFrameMk id="5" creationId="{1C334AA7-B355-4AAF-98D5-1018C045B23E}"/>
          </ac:graphicFrameMkLst>
        </pc:graphicFrameChg>
      </pc:sldChg>
      <pc:sldChg chg="modSp add mod">
        <pc:chgData name="Lakshmi Narasimhan, Yamini" userId="9c1b4727-19f9-4551-b9f3-1a27815b11f1" providerId="ADAL" clId="{C27E91A3-9A9C-4905-9A2E-F8861A1567D2}" dt="2023-07-21T15:24:17.725" v="8568" actId="113"/>
        <pc:sldMkLst>
          <pc:docMk/>
          <pc:sldMk cId="218785895" sldId="1515"/>
        </pc:sldMkLst>
        <pc:spChg chg="mod">
          <ac:chgData name="Lakshmi Narasimhan, Yamini" userId="9c1b4727-19f9-4551-b9f3-1a27815b11f1" providerId="ADAL" clId="{C27E91A3-9A9C-4905-9A2E-F8861A1567D2}" dt="2023-07-21T14:27:47.076" v="8559" actId="20577"/>
          <ac:spMkLst>
            <pc:docMk/>
            <pc:sldMk cId="218785895" sldId="1515"/>
            <ac:spMk id="3" creationId="{B94796A5-4D7F-478C-92F5-12F62563E364}"/>
          </ac:spMkLst>
        </pc:spChg>
        <pc:graphicFrameChg chg="mod modGraphic">
          <ac:chgData name="Lakshmi Narasimhan, Yamini" userId="9c1b4727-19f9-4551-b9f3-1a27815b11f1" providerId="ADAL" clId="{C27E91A3-9A9C-4905-9A2E-F8861A1567D2}" dt="2023-07-21T15:24:17.725" v="8568" actId="113"/>
          <ac:graphicFrameMkLst>
            <pc:docMk/>
            <pc:sldMk cId="218785895" sldId="1515"/>
            <ac:graphicFrameMk id="5" creationId="{1C334AA7-B355-4AAF-98D5-1018C045B23E}"/>
          </ac:graphicFrameMkLst>
        </pc:graphicFrameChg>
      </pc:sldChg>
      <pc:sldChg chg="add del">
        <pc:chgData name="Lakshmi Narasimhan, Yamini" userId="9c1b4727-19f9-4551-b9f3-1a27815b11f1" providerId="ADAL" clId="{C27E91A3-9A9C-4905-9A2E-F8861A1567D2}" dt="2023-07-21T14:26:15.758" v="8546" actId="2696"/>
        <pc:sldMkLst>
          <pc:docMk/>
          <pc:sldMk cId="4207309128" sldId="1515"/>
        </pc:sldMkLst>
      </pc:sldChg>
      <pc:sldChg chg="modSp add mod">
        <pc:chgData name="Lakshmi Narasimhan, Yamini" userId="9c1b4727-19f9-4551-b9f3-1a27815b11f1" providerId="ADAL" clId="{C27E91A3-9A9C-4905-9A2E-F8861A1567D2}" dt="2023-07-25T07:54:27.975" v="8601" actId="14100"/>
        <pc:sldMkLst>
          <pc:docMk/>
          <pc:sldMk cId="4052535880" sldId="1516"/>
        </pc:sldMkLst>
        <pc:graphicFrameChg chg="mod modGraphic">
          <ac:chgData name="Lakshmi Narasimhan, Yamini" userId="9c1b4727-19f9-4551-b9f3-1a27815b11f1" providerId="ADAL" clId="{C27E91A3-9A9C-4905-9A2E-F8861A1567D2}" dt="2023-07-25T07:54:27.975" v="8601" actId="14100"/>
          <ac:graphicFrameMkLst>
            <pc:docMk/>
            <pc:sldMk cId="4052535880" sldId="1516"/>
            <ac:graphicFrameMk id="5" creationId="{1C334AA7-B355-4AAF-98D5-1018C045B23E}"/>
          </ac:graphicFrameMkLst>
        </pc:graphicFrameChg>
      </pc:sldChg>
      <pc:sldChg chg="addSp delSp modSp new del">
        <pc:chgData name="Lakshmi Narasimhan, Yamini" userId="9c1b4727-19f9-4551-b9f3-1a27815b11f1" providerId="ADAL" clId="{C27E91A3-9A9C-4905-9A2E-F8861A1567D2}" dt="2023-07-25T07:42:21.121" v="8572" actId="2696"/>
        <pc:sldMkLst>
          <pc:docMk/>
          <pc:sldMk cId="4160116037" sldId="1516"/>
        </pc:sldMkLst>
        <pc:spChg chg="add del">
          <ac:chgData name="Lakshmi Narasimhan, Yamini" userId="9c1b4727-19f9-4551-b9f3-1a27815b11f1" providerId="ADAL" clId="{C27E91A3-9A9C-4905-9A2E-F8861A1567D2}" dt="2023-07-25T07:42:17.530" v="8571"/>
          <ac:spMkLst>
            <pc:docMk/>
            <pc:sldMk cId="4160116037" sldId="1516"/>
            <ac:spMk id="3" creationId="{74AFC6CB-733E-B255-F42A-5D8727E208FD}"/>
          </ac:spMkLst>
        </pc:spChg>
        <pc:graphicFrameChg chg="add del mod">
          <ac:chgData name="Lakshmi Narasimhan, Yamini" userId="9c1b4727-19f9-4551-b9f3-1a27815b11f1" providerId="ADAL" clId="{C27E91A3-9A9C-4905-9A2E-F8861A1567D2}" dt="2023-07-25T07:42:17.530" v="8571"/>
          <ac:graphicFrameMkLst>
            <pc:docMk/>
            <pc:sldMk cId="4160116037" sldId="1516"/>
            <ac:graphicFrameMk id="5" creationId="{D23E6978-66B6-24C8-8AB7-5215C33A4FE0}"/>
          </ac:graphicFrameMkLst>
        </pc:graphicFrameChg>
      </pc:sldChg>
    </pc:docChg>
  </pc:docChgLst>
  <pc:docChgLst>
    <pc:chgData name="Lakshmi Narasimhan, Yamini" userId="9c1b4727-19f9-4551-b9f3-1a27815b11f1" providerId="ADAL" clId="{61250799-204C-4952-A95B-722D6EC27545}"/>
    <pc:docChg chg="undo redo custSel addSld modSld modSection">
      <pc:chgData name="Lakshmi Narasimhan, Yamini" userId="9c1b4727-19f9-4551-b9f3-1a27815b11f1" providerId="ADAL" clId="{61250799-204C-4952-A95B-722D6EC27545}" dt="2023-06-08T15:42:03.537" v="2461" actId="20577"/>
      <pc:docMkLst>
        <pc:docMk/>
      </pc:docMkLst>
      <pc:sldChg chg="modSp mod">
        <pc:chgData name="Lakshmi Narasimhan, Yamini" userId="9c1b4727-19f9-4551-b9f3-1a27815b11f1" providerId="ADAL" clId="{61250799-204C-4952-A95B-722D6EC27545}" dt="2023-05-30T14:20:50.333" v="9" actId="20577"/>
        <pc:sldMkLst>
          <pc:docMk/>
          <pc:sldMk cId="1405372622" sldId="1153"/>
        </pc:sldMkLst>
        <pc:spChg chg="mod">
          <ac:chgData name="Lakshmi Narasimhan, Yamini" userId="9c1b4727-19f9-4551-b9f3-1a27815b11f1" providerId="ADAL" clId="{61250799-204C-4952-A95B-722D6EC27545}" dt="2023-05-30T14:20:50.333" v="9" actId="20577"/>
          <ac:spMkLst>
            <pc:docMk/>
            <pc:sldMk cId="1405372622" sldId="1153"/>
            <ac:spMk id="10" creationId="{FF955FB8-7888-494D-A57A-548B5B96A4F2}"/>
          </ac:spMkLst>
        </pc:spChg>
      </pc:sldChg>
      <pc:sldChg chg="modSp mod">
        <pc:chgData name="Lakshmi Narasimhan, Yamini" userId="9c1b4727-19f9-4551-b9f3-1a27815b11f1" providerId="ADAL" clId="{61250799-204C-4952-A95B-722D6EC27545}" dt="2023-06-01T08:17:05.637" v="1389" actId="20577"/>
        <pc:sldMkLst>
          <pc:docMk/>
          <pc:sldMk cId="2176482438" sldId="1448"/>
        </pc:sldMkLst>
        <pc:spChg chg="mod">
          <ac:chgData name="Lakshmi Narasimhan, Yamini" userId="9c1b4727-19f9-4551-b9f3-1a27815b11f1" providerId="ADAL" clId="{61250799-204C-4952-A95B-722D6EC27545}" dt="2023-06-01T07:48:52.833" v="1194"/>
          <ac:spMkLst>
            <pc:docMk/>
            <pc:sldMk cId="2176482438" sldId="1448"/>
            <ac:spMk id="2" creationId="{3D1F8545-5F99-46FD-AA24-A54626332ED8}"/>
          </ac:spMkLst>
        </pc:spChg>
        <pc:spChg chg="mod">
          <ac:chgData name="Lakshmi Narasimhan, Yamini" userId="9c1b4727-19f9-4551-b9f3-1a27815b11f1" providerId="ADAL" clId="{61250799-204C-4952-A95B-722D6EC27545}" dt="2023-06-01T08:15:54.468" v="1368" actId="20577"/>
          <ac:spMkLst>
            <pc:docMk/>
            <pc:sldMk cId="2176482438" sldId="1448"/>
            <ac:spMk id="3" creationId="{B94796A5-4D7F-478C-92F5-12F62563E364}"/>
          </ac:spMkLst>
        </pc:spChg>
        <pc:graphicFrameChg chg="mod modGraphic">
          <ac:chgData name="Lakshmi Narasimhan, Yamini" userId="9c1b4727-19f9-4551-b9f3-1a27815b11f1" providerId="ADAL" clId="{61250799-204C-4952-A95B-722D6EC27545}" dt="2023-06-01T08:17:05.637" v="1389" actId="20577"/>
          <ac:graphicFrameMkLst>
            <pc:docMk/>
            <pc:sldMk cId="2176482438" sldId="1448"/>
            <ac:graphicFrameMk id="5" creationId="{1C334AA7-B355-4AAF-98D5-1018C045B23E}"/>
          </ac:graphicFrameMkLst>
        </pc:graphicFrameChg>
      </pc:sldChg>
      <pc:sldChg chg="modSp mod">
        <pc:chgData name="Lakshmi Narasimhan, Yamini" userId="9c1b4727-19f9-4551-b9f3-1a27815b11f1" providerId="ADAL" clId="{61250799-204C-4952-A95B-722D6EC27545}" dt="2023-06-01T11:32:53.480" v="1823" actId="20577"/>
        <pc:sldMkLst>
          <pc:docMk/>
          <pc:sldMk cId="3747128800" sldId="1452"/>
        </pc:sldMkLst>
        <pc:spChg chg="mod">
          <ac:chgData name="Lakshmi Narasimhan, Yamini" userId="9c1b4727-19f9-4551-b9f3-1a27815b11f1" providerId="ADAL" clId="{61250799-204C-4952-A95B-722D6EC27545}" dt="2023-05-30T15:13:40.151" v="21"/>
          <ac:spMkLst>
            <pc:docMk/>
            <pc:sldMk cId="3747128800" sldId="1452"/>
            <ac:spMk id="2" creationId="{3D1F8545-5F99-46FD-AA24-A54626332ED8}"/>
          </ac:spMkLst>
        </pc:spChg>
        <pc:spChg chg="mod">
          <ac:chgData name="Lakshmi Narasimhan, Yamini" userId="9c1b4727-19f9-4551-b9f3-1a27815b11f1" providerId="ADAL" clId="{61250799-204C-4952-A95B-722D6EC27545}" dt="2023-06-01T11:32:53.480" v="1823" actId="20577"/>
          <ac:spMkLst>
            <pc:docMk/>
            <pc:sldMk cId="3747128800" sldId="1452"/>
            <ac:spMk id="3" creationId="{B94796A5-4D7F-478C-92F5-12F62563E364}"/>
          </ac:spMkLst>
        </pc:spChg>
        <pc:graphicFrameChg chg="mod modGraphic">
          <ac:chgData name="Lakshmi Narasimhan, Yamini" userId="9c1b4727-19f9-4551-b9f3-1a27815b11f1" providerId="ADAL" clId="{61250799-204C-4952-A95B-722D6EC27545}" dt="2023-05-31T09:57:37.758" v="350" actId="255"/>
          <ac:graphicFrameMkLst>
            <pc:docMk/>
            <pc:sldMk cId="3747128800" sldId="1452"/>
            <ac:graphicFrameMk id="5" creationId="{1C334AA7-B355-4AAF-98D5-1018C045B23E}"/>
          </ac:graphicFrameMkLst>
        </pc:graphicFrameChg>
      </pc:sldChg>
      <pc:sldChg chg="modSp mod">
        <pc:chgData name="Lakshmi Narasimhan, Yamini" userId="9c1b4727-19f9-4551-b9f3-1a27815b11f1" providerId="ADAL" clId="{61250799-204C-4952-A95B-722D6EC27545}" dt="2023-06-02T11:49:50.415" v="1953" actId="20577"/>
        <pc:sldMkLst>
          <pc:docMk/>
          <pc:sldMk cId="3778536797" sldId="1460"/>
        </pc:sldMkLst>
        <pc:spChg chg="mod">
          <ac:chgData name="Lakshmi Narasimhan, Yamini" userId="9c1b4727-19f9-4551-b9f3-1a27815b11f1" providerId="ADAL" clId="{61250799-204C-4952-A95B-722D6EC27545}" dt="2023-05-31T14:05:41.698" v="755"/>
          <ac:spMkLst>
            <pc:docMk/>
            <pc:sldMk cId="3778536797" sldId="1460"/>
            <ac:spMk id="2" creationId="{3D1F8545-5F99-46FD-AA24-A54626332ED8}"/>
          </ac:spMkLst>
        </pc:spChg>
        <pc:spChg chg="mod">
          <ac:chgData name="Lakshmi Narasimhan, Yamini" userId="9c1b4727-19f9-4551-b9f3-1a27815b11f1" providerId="ADAL" clId="{61250799-204C-4952-A95B-722D6EC27545}" dt="2023-06-01T11:45:29.942" v="1949" actId="20577"/>
          <ac:spMkLst>
            <pc:docMk/>
            <pc:sldMk cId="3778536797" sldId="1460"/>
            <ac:spMk id="3" creationId="{B94796A5-4D7F-478C-92F5-12F62563E364}"/>
          </ac:spMkLst>
        </pc:spChg>
        <pc:graphicFrameChg chg="mod modGraphic">
          <ac:chgData name="Lakshmi Narasimhan, Yamini" userId="9c1b4727-19f9-4551-b9f3-1a27815b11f1" providerId="ADAL" clId="{61250799-204C-4952-A95B-722D6EC27545}" dt="2023-06-02T11:49:50.415" v="1953" actId="20577"/>
          <ac:graphicFrameMkLst>
            <pc:docMk/>
            <pc:sldMk cId="3778536797" sldId="1460"/>
            <ac:graphicFrameMk id="5" creationId="{1C334AA7-B355-4AAF-98D5-1018C045B23E}"/>
          </ac:graphicFrameMkLst>
        </pc:graphicFrameChg>
      </pc:sldChg>
      <pc:sldChg chg="modSp mod">
        <pc:chgData name="Lakshmi Narasimhan, Yamini" userId="9c1b4727-19f9-4551-b9f3-1a27815b11f1" providerId="ADAL" clId="{61250799-204C-4952-A95B-722D6EC27545}" dt="2023-06-01T10:15:18.178" v="1783" actId="20577"/>
        <pc:sldMkLst>
          <pc:docMk/>
          <pc:sldMk cId="3737151029" sldId="1461"/>
        </pc:sldMkLst>
        <pc:spChg chg="mod">
          <ac:chgData name="Lakshmi Narasimhan, Yamini" userId="9c1b4727-19f9-4551-b9f3-1a27815b11f1" providerId="ADAL" clId="{61250799-204C-4952-A95B-722D6EC27545}" dt="2023-06-01T08:27:07.144" v="1400"/>
          <ac:spMkLst>
            <pc:docMk/>
            <pc:sldMk cId="3737151029" sldId="1461"/>
            <ac:spMk id="2" creationId="{3D1F8545-5F99-46FD-AA24-A54626332ED8}"/>
          </ac:spMkLst>
        </pc:spChg>
        <pc:spChg chg="mod">
          <ac:chgData name="Lakshmi Narasimhan, Yamini" userId="9c1b4727-19f9-4551-b9f3-1a27815b11f1" providerId="ADAL" clId="{61250799-204C-4952-A95B-722D6EC27545}" dt="2023-06-01T10:15:18.178" v="1783" actId="20577"/>
          <ac:spMkLst>
            <pc:docMk/>
            <pc:sldMk cId="3737151029" sldId="1461"/>
            <ac:spMk id="3" creationId="{B94796A5-4D7F-478C-92F5-12F62563E364}"/>
          </ac:spMkLst>
        </pc:spChg>
        <pc:graphicFrameChg chg="mod modGraphic">
          <ac:chgData name="Lakshmi Narasimhan, Yamini" userId="9c1b4727-19f9-4551-b9f3-1a27815b11f1" providerId="ADAL" clId="{61250799-204C-4952-A95B-722D6EC27545}" dt="2023-06-01T08:42:52.304" v="1718" actId="20577"/>
          <ac:graphicFrameMkLst>
            <pc:docMk/>
            <pc:sldMk cId="3737151029" sldId="1461"/>
            <ac:graphicFrameMk id="5" creationId="{1C334AA7-B355-4AAF-98D5-1018C045B23E}"/>
          </ac:graphicFrameMkLst>
        </pc:graphicFrameChg>
      </pc:sldChg>
      <pc:sldChg chg="modSp mod">
        <pc:chgData name="Lakshmi Narasimhan, Yamini" userId="9c1b4727-19f9-4551-b9f3-1a27815b11f1" providerId="ADAL" clId="{61250799-204C-4952-A95B-722D6EC27545}" dt="2023-06-01T11:33:46.448" v="1836" actId="20577"/>
        <pc:sldMkLst>
          <pc:docMk/>
          <pc:sldMk cId="1641493250" sldId="1471"/>
        </pc:sldMkLst>
        <pc:spChg chg="mod">
          <ac:chgData name="Lakshmi Narasimhan, Yamini" userId="9c1b4727-19f9-4551-b9f3-1a27815b11f1" providerId="ADAL" clId="{61250799-204C-4952-A95B-722D6EC27545}" dt="2023-05-31T09:27:04.883" v="182" actId="255"/>
          <ac:spMkLst>
            <pc:docMk/>
            <pc:sldMk cId="1641493250" sldId="1471"/>
            <ac:spMk id="2" creationId="{3D1F8545-5F99-46FD-AA24-A54626332ED8}"/>
          </ac:spMkLst>
        </pc:spChg>
        <pc:spChg chg="mod">
          <ac:chgData name="Lakshmi Narasimhan, Yamini" userId="9c1b4727-19f9-4551-b9f3-1a27815b11f1" providerId="ADAL" clId="{61250799-204C-4952-A95B-722D6EC27545}" dt="2023-06-01T11:33:46.448" v="1836" actId="20577"/>
          <ac:spMkLst>
            <pc:docMk/>
            <pc:sldMk cId="1641493250" sldId="1471"/>
            <ac:spMk id="3" creationId="{B94796A5-4D7F-478C-92F5-12F62563E364}"/>
          </ac:spMkLst>
        </pc:spChg>
        <pc:graphicFrameChg chg="mod modGraphic">
          <ac:chgData name="Lakshmi Narasimhan, Yamini" userId="9c1b4727-19f9-4551-b9f3-1a27815b11f1" providerId="ADAL" clId="{61250799-204C-4952-A95B-722D6EC27545}" dt="2023-05-31T12:29:22.392" v="722" actId="1076"/>
          <ac:graphicFrameMkLst>
            <pc:docMk/>
            <pc:sldMk cId="1641493250" sldId="1471"/>
            <ac:graphicFrameMk id="5" creationId="{1C334AA7-B355-4AAF-98D5-1018C045B23E}"/>
          </ac:graphicFrameMkLst>
        </pc:graphicFrameChg>
      </pc:sldChg>
      <pc:sldChg chg="modSp mod">
        <pc:chgData name="Lakshmi Narasimhan, Yamini" userId="9c1b4727-19f9-4551-b9f3-1a27815b11f1" providerId="ADAL" clId="{61250799-204C-4952-A95B-722D6EC27545}" dt="2023-06-02T12:00:28.357" v="2091" actId="20577"/>
        <pc:sldMkLst>
          <pc:docMk/>
          <pc:sldMk cId="4118023610" sldId="1473"/>
        </pc:sldMkLst>
        <pc:spChg chg="mod">
          <ac:chgData name="Lakshmi Narasimhan, Yamini" userId="9c1b4727-19f9-4551-b9f3-1a27815b11f1" providerId="ADAL" clId="{61250799-204C-4952-A95B-722D6EC27545}" dt="2023-06-02T11:56:10.687" v="1959"/>
          <ac:spMkLst>
            <pc:docMk/>
            <pc:sldMk cId="4118023610" sldId="1473"/>
            <ac:spMk id="2" creationId="{3D1F8545-5F99-46FD-AA24-A54626332ED8}"/>
          </ac:spMkLst>
        </pc:spChg>
        <pc:spChg chg="mod">
          <ac:chgData name="Lakshmi Narasimhan, Yamini" userId="9c1b4727-19f9-4551-b9f3-1a27815b11f1" providerId="ADAL" clId="{61250799-204C-4952-A95B-722D6EC27545}" dt="2023-06-02T11:59:59.745" v="2086" actId="20577"/>
          <ac:spMkLst>
            <pc:docMk/>
            <pc:sldMk cId="4118023610" sldId="1473"/>
            <ac:spMk id="3" creationId="{B94796A5-4D7F-478C-92F5-12F62563E364}"/>
          </ac:spMkLst>
        </pc:spChg>
        <pc:graphicFrameChg chg="mod modGraphic">
          <ac:chgData name="Lakshmi Narasimhan, Yamini" userId="9c1b4727-19f9-4551-b9f3-1a27815b11f1" providerId="ADAL" clId="{61250799-204C-4952-A95B-722D6EC27545}" dt="2023-06-02T12:00:28.357" v="2091" actId="20577"/>
          <ac:graphicFrameMkLst>
            <pc:docMk/>
            <pc:sldMk cId="4118023610" sldId="1473"/>
            <ac:graphicFrameMk id="5" creationId="{1C334AA7-B355-4AAF-98D5-1018C045B23E}"/>
          </ac:graphicFrameMkLst>
        </pc:graphicFrameChg>
      </pc:sldChg>
      <pc:sldChg chg="delSp modSp mod">
        <pc:chgData name="Lakshmi Narasimhan, Yamini" userId="9c1b4727-19f9-4551-b9f3-1a27815b11f1" providerId="ADAL" clId="{61250799-204C-4952-A95B-722D6EC27545}" dt="2023-06-02T13:02:44.294" v="2459" actId="1076"/>
        <pc:sldMkLst>
          <pc:docMk/>
          <pc:sldMk cId="1131121640" sldId="1474"/>
        </pc:sldMkLst>
        <pc:spChg chg="mod">
          <ac:chgData name="Lakshmi Narasimhan, Yamini" userId="9c1b4727-19f9-4551-b9f3-1a27815b11f1" providerId="ADAL" clId="{61250799-204C-4952-A95B-722D6EC27545}" dt="2023-05-31T09:30:18.235" v="198"/>
          <ac:spMkLst>
            <pc:docMk/>
            <pc:sldMk cId="1131121640" sldId="1474"/>
            <ac:spMk id="2" creationId="{3D1F8545-5F99-46FD-AA24-A54626332ED8}"/>
          </ac:spMkLst>
        </pc:spChg>
        <pc:spChg chg="mod">
          <ac:chgData name="Lakshmi Narasimhan, Yamini" userId="9c1b4727-19f9-4551-b9f3-1a27815b11f1" providerId="ADAL" clId="{61250799-204C-4952-A95B-722D6EC27545}" dt="2023-06-02T13:02:39.529" v="2458" actId="21"/>
          <ac:spMkLst>
            <pc:docMk/>
            <pc:sldMk cId="1131121640" sldId="1474"/>
            <ac:spMk id="3" creationId="{B94796A5-4D7F-478C-92F5-12F62563E364}"/>
          </ac:spMkLst>
        </pc:spChg>
        <pc:graphicFrameChg chg="mod modGraphic">
          <ac:chgData name="Lakshmi Narasimhan, Yamini" userId="9c1b4727-19f9-4551-b9f3-1a27815b11f1" providerId="ADAL" clId="{61250799-204C-4952-A95B-722D6EC27545}" dt="2023-06-02T13:02:44.294" v="2459" actId="1076"/>
          <ac:graphicFrameMkLst>
            <pc:docMk/>
            <pc:sldMk cId="1131121640" sldId="1474"/>
            <ac:graphicFrameMk id="5" creationId="{1C334AA7-B355-4AAF-98D5-1018C045B23E}"/>
          </ac:graphicFrameMkLst>
        </pc:graphicFrameChg>
        <pc:picChg chg="del">
          <ac:chgData name="Lakshmi Narasimhan, Yamini" userId="9c1b4727-19f9-4551-b9f3-1a27815b11f1" providerId="ADAL" clId="{61250799-204C-4952-A95B-722D6EC27545}" dt="2023-05-31T09:30:00.190" v="187" actId="21"/>
          <ac:picMkLst>
            <pc:docMk/>
            <pc:sldMk cId="1131121640" sldId="1474"/>
            <ac:picMk id="20" creationId="{E4D430A1-A7BC-B71B-3F47-C49FE74AFEA5}"/>
          </ac:picMkLst>
        </pc:picChg>
      </pc:sldChg>
      <pc:sldChg chg="modSp mod">
        <pc:chgData name="Lakshmi Narasimhan, Yamini" userId="9c1b4727-19f9-4551-b9f3-1a27815b11f1" providerId="ADAL" clId="{61250799-204C-4952-A95B-722D6EC27545}" dt="2023-06-02T12:48:02.565" v="2379" actId="20577"/>
        <pc:sldMkLst>
          <pc:docMk/>
          <pc:sldMk cId="798825772" sldId="1475"/>
        </pc:sldMkLst>
        <pc:spChg chg="mod">
          <ac:chgData name="Lakshmi Narasimhan, Yamini" userId="9c1b4727-19f9-4551-b9f3-1a27815b11f1" providerId="ADAL" clId="{61250799-204C-4952-A95B-722D6EC27545}" dt="2023-06-02T12:42:58.526" v="2099"/>
          <ac:spMkLst>
            <pc:docMk/>
            <pc:sldMk cId="798825772" sldId="1475"/>
            <ac:spMk id="2" creationId="{3D1F8545-5F99-46FD-AA24-A54626332ED8}"/>
          </ac:spMkLst>
        </pc:spChg>
        <pc:spChg chg="mod">
          <ac:chgData name="Lakshmi Narasimhan, Yamini" userId="9c1b4727-19f9-4551-b9f3-1a27815b11f1" providerId="ADAL" clId="{61250799-204C-4952-A95B-722D6EC27545}" dt="2023-06-02T12:48:02.565" v="2379" actId="20577"/>
          <ac:spMkLst>
            <pc:docMk/>
            <pc:sldMk cId="798825772" sldId="1475"/>
            <ac:spMk id="3" creationId="{B94796A5-4D7F-478C-92F5-12F62563E364}"/>
          </ac:spMkLst>
        </pc:spChg>
        <pc:graphicFrameChg chg="mod">
          <ac:chgData name="Lakshmi Narasimhan, Yamini" userId="9c1b4727-19f9-4551-b9f3-1a27815b11f1" providerId="ADAL" clId="{61250799-204C-4952-A95B-722D6EC27545}" dt="2023-06-02T12:45:09.249" v="2108" actId="1076"/>
          <ac:graphicFrameMkLst>
            <pc:docMk/>
            <pc:sldMk cId="798825772" sldId="1475"/>
            <ac:graphicFrameMk id="5" creationId="{1C334AA7-B355-4AAF-98D5-1018C045B23E}"/>
          </ac:graphicFrameMkLst>
        </pc:graphicFrameChg>
      </pc:sldChg>
      <pc:sldChg chg="modSp add mod">
        <pc:chgData name="Lakshmi Narasimhan, Yamini" userId="9c1b4727-19f9-4551-b9f3-1a27815b11f1" providerId="ADAL" clId="{61250799-204C-4952-A95B-722D6EC27545}" dt="2023-05-30T14:21:46.012" v="11" actId="2165"/>
        <pc:sldMkLst>
          <pc:docMk/>
          <pc:sldMk cId="3145221909" sldId="1478"/>
        </pc:sldMkLst>
        <pc:graphicFrameChg chg="modGraphic">
          <ac:chgData name="Lakshmi Narasimhan, Yamini" userId="9c1b4727-19f9-4551-b9f3-1a27815b11f1" providerId="ADAL" clId="{61250799-204C-4952-A95B-722D6EC27545}" dt="2023-05-30T14:21:46.012" v="11" actId="2165"/>
          <ac:graphicFrameMkLst>
            <pc:docMk/>
            <pc:sldMk cId="3145221909" sldId="1478"/>
            <ac:graphicFrameMk id="6" creationId="{63E37468-C46F-4AF4-ADC9-22D3A18C0DA5}"/>
          </ac:graphicFrameMkLst>
        </pc:graphicFrameChg>
      </pc:sldChg>
      <pc:sldChg chg="modSp add mod">
        <pc:chgData name="Lakshmi Narasimhan, Yamini" userId="9c1b4727-19f9-4551-b9f3-1a27815b11f1" providerId="ADAL" clId="{61250799-204C-4952-A95B-722D6EC27545}" dt="2023-06-01T11:34:13.219" v="1856" actId="20577"/>
        <pc:sldMkLst>
          <pc:docMk/>
          <pc:sldMk cId="3344723951" sldId="1479"/>
        </pc:sldMkLst>
        <pc:spChg chg="mod">
          <ac:chgData name="Lakshmi Narasimhan, Yamini" userId="9c1b4727-19f9-4551-b9f3-1a27815b11f1" providerId="ADAL" clId="{61250799-204C-4952-A95B-722D6EC27545}" dt="2023-05-31T15:25:07.944" v="980" actId="255"/>
          <ac:spMkLst>
            <pc:docMk/>
            <pc:sldMk cId="3344723951" sldId="1479"/>
            <ac:spMk id="2" creationId="{3D1F8545-5F99-46FD-AA24-A54626332ED8}"/>
          </ac:spMkLst>
        </pc:spChg>
        <pc:spChg chg="mod">
          <ac:chgData name="Lakshmi Narasimhan, Yamini" userId="9c1b4727-19f9-4551-b9f3-1a27815b11f1" providerId="ADAL" clId="{61250799-204C-4952-A95B-722D6EC27545}" dt="2023-06-01T11:34:13.219" v="1856" actId="20577"/>
          <ac:spMkLst>
            <pc:docMk/>
            <pc:sldMk cId="3344723951" sldId="1479"/>
            <ac:spMk id="3" creationId="{B94796A5-4D7F-478C-92F5-12F62563E364}"/>
          </ac:spMkLst>
        </pc:spChg>
        <pc:graphicFrameChg chg="mod modGraphic">
          <ac:chgData name="Lakshmi Narasimhan, Yamini" userId="9c1b4727-19f9-4551-b9f3-1a27815b11f1" providerId="ADAL" clId="{61250799-204C-4952-A95B-722D6EC27545}" dt="2023-06-01T10:32:25.858" v="1788" actId="14734"/>
          <ac:graphicFrameMkLst>
            <pc:docMk/>
            <pc:sldMk cId="3344723951" sldId="1479"/>
            <ac:graphicFrameMk id="5" creationId="{1C334AA7-B355-4AAF-98D5-1018C045B23E}"/>
          </ac:graphicFrameMkLst>
        </pc:graphicFrameChg>
      </pc:sldChg>
      <pc:sldChg chg="modSp mod">
        <pc:chgData name="Lakshmi Narasimhan, Yamini" userId="9c1b4727-19f9-4551-b9f3-1a27815b11f1" providerId="ADAL" clId="{61250799-204C-4952-A95B-722D6EC27545}" dt="2023-06-08T15:42:03.537" v="2461" actId="20577"/>
        <pc:sldMkLst>
          <pc:docMk/>
          <pc:sldMk cId="230868084" sldId="1482"/>
        </pc:sldMkLst>
        <pc:graphicFrameChg chg="modGraphic">
          <ac:chgData name="Lakshmi Narasimhan, Yamini" userId="9c1b4727-19f9-4551-b9f3-1a27815b11f1" providerId="ADAL" clId="{61250799-204C-4952-A95B-722D6EC27545}" dt="2023-06-08T15:42:03.537" v="2461" actId="20577"/>
          <ac:graphicFrameMkLst>
            <pc:docMk/>
            <pc:sldMk cId="230868084" sldId="1482"/>
            <ac:graphicFrameMk id="5" creationId="{1C334AA7-B355-4AAF-98D5-1018C045B23E}"/>
          </ac:graphicFrameMkLst>
        </pc:graphicFrameChg>
      </pc:sldChg>
    </pc:docChg>
  </pc:docChgLst>
  <pc:docChgLst>
    <pc:chgData name="Lakshmi Narasimhan, Yamini" userId="9c1b4727-19f9-4551-b9f3-1a27815b11f1" providerId="ADAL" clId="{A2C72CCE-FD55-4ECD-A9B1-A20B8FF0EA2F}"/>
    <pc:docChg chg="undo redo custSel addSld delSld modSld modSection">
      <pc:chgData name="Lakshmi Narasimhan, Yamini" userId="9c1b4727-19f9-4551-b9f3-1a27815b11f1" providerId="ADAL" clId="{A2C72CCE-FD55-4ECD-A9B1-A20B8FF0EA2F}" dt="2024-03-14T12:16:26.417" v="5171" actId="20577"/>
      <pc:docMkLst>
        <pc:docMk/>
      </pc:docMkLst>
      <pc:sldChg chg="modSp add mod">
        <pc:chgData name="Lakshmi Narasimhan, Yamini" userId="9c1b4727-19f9-4551-b9f3-1a27815b11f1" providerId="ADAL" clId="{A2C72CCE-FD55-4ECD-A9B1-A20B8FF0EA2F}" dt="2024-03-14T12:13:11.305" v="5047" actId="20577"/>
        <pc:sldMkLst>
          <pc:docMk/>
          <pc:sldMk cId="1259427510" sldId="257"/>
        </pc:sldMkLst>
        <pc:graphicFrameChg chg="mod modGraphic">
          <ac:chgData name="Lakshmi Narasimhan, Yamini" userId="9c1b4727-19f9-4551-b9f3-1a27815b11f1" providerId="ADAL" clId="{A2C72CCE-FD55-4ECD-A9B1-A20B8FF0EA2F}" dt="2024-03-14T12:13:11.305" v="5047" actId="20577"/>
          <ac:graphicFrameMkLst>
            <pc:docMk/>
            <pc:sldMk cId="1259427510" sldId="257"/>
            <ac:graphicFrameMk id="5" creationId="{1C334AA7-B355-4AAF-98D5-1018C045B23E}"/>
          </ac:graphicFrameMkLst>
        </pc:graphicFrameChg>
      </pc:sldChg>
      <pc:sldChg chg="modSp mod">
        <pc:chgData name="Lakshmi Narasimhan, Yamini" userId="9c1b4727-19f9-4551-b9f3-1a27815b11f1" providerId="ADAL" clId="{A2C72CCE-FD55-4ECD-A9B1-A20B8FF0EA2F}" dt="2024-02-26T14:45:14.860" v="24" actId="20577"/>
        <pc:sldMkLst>
          <pc:docMk/>
          <pc:sldMk cId="1405372622" sldId="1153"/>
        </pc:sldMkLst>
        <pc:spChg chg="mod">
          <ac:chgData name="Lakshmi Narasimhan, Yamini" userId="9c1b4727-19f9-4551-b9f3-1a27815b11f1" providerId="ADAL" clId="{A2C72CCE-FD55-4ECD-A9B1-A20B8FF0EA2F}" dt="2024-02-26T14:45:14.860" v="24" actId="20577"/>
          <ac:spMkLst>
            <pc:docMk/>
            <pc:sldMk cId="1405372622" sldId="1153"/>
            <ac:spMk id="10" creationId="{FF955FB8-7888-494D-A57A-548B5B96A4F2}"/>
          </ac:spMkLst>
        </pc:spChg>
      </pc:sldChg>
      <pc:sldChg chg="del">
        <pc:chgData name="Lakshmi Narasimhan, Yamini" userId="9c1b4727-19f9-4551-b9f3-1a27815b11f1" providerId="ADAL" clId="{A2C72CCE-FD55-4ECD-A9B1-A20B8FF0EA2F}" dt="2024-02-26T15:54:38.160" v="428" actId="2696"/>
        <pc:sldMkLst>
          <pc:docMk/>
          <pc:sldMk cId="10902184" sldId="1208"/>
        </pc:sldMkLst>
      </pc:sldChg>
      <pc:sldChg chg="addSp delSp modSp mod">
        <pc:chgData name="Lakshmi Narasimhan, Yamini" userId="9c1b4727-19f9-4551-b9f3-1a27815b11f1" providerId="ADAL" clId="{A2C72CCE-FD55-4ECD-A9B1-A20B8FF0EA2F}" dt="2024-03-04T16:16:35.917" v="3207" actId="14100"/>
        <pc:sldMkLst>
          <pc:docMk/>
          <pc:sldMk cId="1065751766" sldId="1407"/>
        </pc:sldMkLst>
        <pc:picChg chg="add mod">
          <ac:chgData name="Lakshmi Narasimhan, Yamini" userId="9c1b4727-19f9-4551-b9f3-1a27815b11f1" providerId="ADAL" clId="{A2C72CCE-FD55-4ECD-A9B1-A20B8FF0EA2F}" dt="2024-03-04T16:16:35.917" v="3207" actId="14100"/>
          <ac:picMkLst>
            <pc:docMk/>
            <pc:sldMk cId="1065751766" sldId="1407"/>
            <ac:picMk id="5" creationId="{6EB0D8C0-52FC-2127-B802-28FB36A64125}"/>
          </ac:picMkLst>
        </pc:picChg>
        <pc:picChg chg="del">
          <ac:chgData name="Lakshmi Narasimhan, Yamini" userId="9c1b4727-19f9-4551-b9f3-1a27815b11f1" providerId="ADAL" clId="{A2C72CCE-FD55-4ECD-A9B1-A20B8FF0EA2F}" dt="2024-03-04T16:16:25.519" v="3205" actId="478"/>
          <ac:picMkLst>
            <pc:docMk/>
            <pc:sldMk cId="1065751766" sldId="1407"/>
            <ac:picMk id="7" creationId="{6B55D57F-0F5C-449C-861F-A7A6FF19CA1B}"/>
          </ac:picMkLst>
        </pc:picChg>
      </pc:sldChg>
      <pc:sldChg chg="modSp del mod">
        <pc:chgData name="Lakshmi Narasimhan, Yamini" userId="9c1b4727-19f9-4551-b9f3-1a27815b11f1" providerId="ADAL" clId="{A2C72CCE-FD55-4ECD-A9B1-A20B8FF0EA2F}" dt="2024-02-26T14:46:07.015" v="53" actId="2696"/>
        <pc:sldMkLst>
          <pc:docMk/>
          <pc:sldMk cId="419462998" sldId="1523"/>
        </pc:sldMkLst>
        <pc:spChg chg="mod">
          <ac:chgData name="Lakshmi Narasimhan, Yamini" userId="9c1b4727-19f9-4551-b9f3-1a27815b11f1" providerId="ADAL" clId="{A2C72CCE-FD55-4ECD-A9B1-A20B8FF0EA2F}" dt="2024-02-26T14:45:38.923" v="50" actId="20577"/>
          <ac:spMkLst>
            <pc:docMk/>
            <pc:sldMk cId="419462998" sldId="1523"/>
            <ac:spMk id="2" creationId="{C8076EC6-A159-49B6-AB0A-B1A8915DAAD0}"/>
          </ac:spMkLst>
        </pc:spChg>
      </pc:sldChg>
      <pc:sldChg chg="del">
        <pc:chgData name="Lakshmi Narasimhan, Yamini" userId="9c1b4727-19f9-4551-b9f3-1a27815b11f1" providerId="ADAL" clId="{A2C72CCE-FD55-4ECD-A9B1-A20B8FF0EA2F}" dt="2024-02-26T15:54:38.160" v="428" actId="2696"/>
        <pc:sldMkLst>
          <pc:docMk/>
          <pc:sldMk cId="2601703755" sldId="1524"/>
        </pc:sldMkLst>
      </pc:sldChg>
      <pc:sldChg chg="del">
        <pc:chgData name="Lakshmi Narasimhan, Yamini" userId="9c1b4727-19f9-4551-b9f3-1a27815b11f1" providerId="ADAL" clId="{A2C72CCE-FD55-4ECD-A9B1-A20B8FF0EA2F}" dt="2024-02-26T15:54:38.160" v="428" actId="2696"/>
        <pc:sldMkLst>
          <pc:docMk/>
          <pc:sldMk cId="2889729147" sldId="1526"/>
        </pc:sldMkLst>
      </pc:sldChg>
      <pc:sldChg chg="modSp mod">
        <pc:chgData name="Lakshmi Narasimhan, Yamini" userId="9c1b4727-19f9-4551-b9f3-1a27815b11f1" providerId="ADAL" clId="{A2C72CCE-FD55-4ECD-A9B1-A20B8FF0EA2F}" dt="2024-03-14T12:16:26.417" v="5171" actId="20577"/>
        <pc:sldMkLst>
          <pc:docMk/>
          <pc:sldMk cId="3349284646" sldId="1529"/>
        </pc:sldMkLst>
        <pc:spChg chg="mod">
          <ac:chgData name="Lakshmi Narasimhan, Yamini" userId="9c1b4727-19f9-4551-b9f3-1a27815b11f1" providerId="ADAL" clId="{A2C72CCE-FD55-4ECD-A9B1-A20B8FF0EA2F}" dt="2024-03-08T10:15:11.795" v="4503" actId="1076"/>
          <ac:spMkLst>
            <pc:docMk/>
            <pc:sldMk cId="3349284646" sldId="1529"/>
            <ac:spMk id="2" creationId="{C8076EC6-A159-49B6-AB0A-B1A8915DAAD0}"/>
          </ac:spMkLst>
        </pc:spChg>
        <pc:graphicFrameChg chg="mod modGraphic">
          <ac:chgData name="Lakshmi Narasimhan, Yamini" userId="9c1b4727-19f9-4551-b9f3-1a27815b11f1" providerId="ADAL" clId="{A2C72CCE-FD55-4ECD-A9B1-A20B8FF0EA2F}" dt="2024-03-14T12:16:26.417" v="5171" actId="20577"/>
          <ac:graphicFrameMkLst>
            <pc:docMk/>
            <pc:sldMk cId="3349284646" sldId="1529"/>
            <ac:graphicFrameMk id="6" creationId="{63E37468-C46F-4AF4-ADC9-22D3A18C0DA5}"/>
          </ac:graphicFrameMkLst>
        </pc:graphicFrameChg>
      </pc:sldChg>
      <pc:sldChg chg="modSp mod">
        <pc:chgData name="Lakshmi Narasimhan, Yamini" userId="9c1b4727-19f9-4551-b9f3-1a27815b11f1" providerId="ADAL" clId="{A2C72CCE-FD55-4ECD-A9B1-A20B8FF0EA2F}" dt="2024-03-08T12:54:35.875" v="4889" actId="20577"/>
        <pc:sldMkLst>
          <pc:docMk/>
          <pc:sldMk cId="4038101" sldId="1530"/>
        </pc:sldMkLst>
        <pc:spChg chg="mod">
          <ac:chgData name="Lakshmi Narasimhan, Yamini" userId="9c1b4727-19f9-4551-b9f3-1a27815b11f1" providerId="ADAL" clId="{A2C72CCE-FD55-4ECD-A9B1-A20B8FF0EA2F}" dt="2024-02-26T15:02:29.730" v="69" actId="20577"/>
          <ac:spMkLst>
            <pc:docMk/>
            <pc:sldMk cId="4038101" sldId="1530"/>
            <ac:spMk id="3" creationId="{B94796A5-4D7F-478C-92F5-12F62563E364}"/>
          </ac:spMkLst>
        </pc:spChg>
        <pc:spChg chg="mod">
          <ac:chgData name="Lakshmi Narasimhan, Yamini" userId="9c1b4727-19f9-4551-b9f3-1a27815b11f1" providerId="ADAL" clId="{A2C72CCE-FD55-4ECD-A9B1-A20B8FF0EA2F}" dt="2024-02-26T15:02:22.416" v="61"/>
          <ac:spMkLst>
            <pc:docMk/>
            <pc:sldMk cId="4038101" sldId="1530"/>
            <ac:spMk id="7" creationId="{13AFA2C9-5A98-495A-81A6-D09EC01DD11A}"/>
          </ac:spMkLst>
        </pc:spChg>
        <pc:graphicFrameChg chg="mod modGraphic">
          <ac:chgData name="Lakshmi Narasimhan, Yamini" userId="9c1b4727-19f9-4551-b9f3-1a27815b11f1" providerId="ADAL" clId="{A2C72CCE-FD55-4ECD-A9B1-A20B8FF0EA2F}" dt="2024-03-08T12:54:35.875" v="4889" actId="20577"/>
          <ac:graphicFrameMkLst>
            <pc:docMk/>
            <pc:sldMk cId="4038101" sldId="1530"/>
            <ac:graphicFrameMk id="5" creationId="{1C334AA7-B355-4AAF-98D5-1018C045B23E}"/>
          </ac:graphicFrameMkLst>
        </pc:graphicFrameChg>
      </pc:sldChg>
      <pc:sldChg chg="del">
        <pc:chgData name="Lakshmi Narasimhan, Yamini" userId="9c1b4727-19f9-4551-b9f3-1a27815b11f1" providerId="ADAL" clId="{A2C72CCE-FD55-4ECD-A9B1-A20B8FF0EA2F}" dt="2024-02-26T15:54:25.121" v="427" actId="2696"/>
        <pc:sldMkLst>
          <pc:docMk/>
          <pc:sldMk cId="758698116" sldId="1532"/>
        </pc:sldMkLst>
      </pc:sldChg>
      <pc:sldChg chg="del">
        <pc:chgData name="Lakshmi Narasimhan, Yamini" userId="9c1b4727-19f9-4551-b9f3-1a27815b11f1" providerId="ADAL" clId="{A2C72CCE-FD55-4ECD-A9B1-A20B8FF0EA2F}" dt="2024-02-26T15:54:25.121" v="427" actId="2696"/>
        <pc:sldMkLst>
          <pc:docMk/>
          <pc:sldMk cId="569596169" sldId="1533"/>
        </pc:sldMkLst>
      </pc:sldChg>
      <pc:sldChg chg="del">
        <pc:chgData name="Lakshmi Narasimhan, Yamini" userId="9c1b4727-19f9-4551-b9f3-1a27815b11f1" providerId="ADAL" clId="{A2C72CCE-FD55-4ECD-A9B1-A20B8FF0EA2F}" dt="2024-02-26T15:54:25.121" v="427" actId="2696"/>
        <pc:sldMkLst>
          <pc:docMk/>
          <pc:sldMk cId="1979371459" sldId="1534"/>
        </pc:sldMkLst>
      </pc:sldChg>
      <pc:sldChg chg="modSp mod">
        <pc:chgData name="Lakshmi Narasimhan, Yamini" userId="9c1b4727-19f9-4551-b9f3-1a27815b11f1" providerId="ADAL" clId="{A2C72CCE-FD55-4ECD-A9B1-A20B8FF0EA2F}" dt="2024-03-13T13:54:17.518" v="5045"/>
        <pc:sldMkLst>
          <pc:docMk/>
          <pc:sldMk cId="1525860452" sldId="1538"/>
        </pc:sldMkLst>
        <pc:spChg chg="mod">
          <ac:chgData name="Lakshmi Narasimhan, Yamini" userId="9c1b4727-19f9-4551-b9f3-1a27815b11f1" providerId="ADAL" clId="{A2C72CCE-FD55-4ECD-A9B1-A20B8FF0EA2F}" dt="2024-03-05T16:08:52.703" v="3217" actId="20577"/>
          <ac:spMkLst>
            <pc:docMk/>
            <pc:sldMk cId="1525860452" sldId="1538"/>
            <ac:spMk id="2" creationId="{3D1F8545-5F99-46FD-AA24-A54626332ED8}"/>
          </ac:spMkLst>
        </pc:spChg>
        <pc:spChg chg="mod">
          <ac:chgData name="Lakshmi Narasimhan, Yamini" userId="9c1b4727-19f9-4551-b9f3-1a27815b11f1" providerId="ADAL" clId="{A2C72CCE-FD55-4ECD-A9B1-A20B8FF0EA2F}" dt="2024-03-13T13:54:17.518" v="5045"/>
          <ac:spMkLst>
            <pc:docMk/>
            <pc:sldMk cId="1525860452" sldId="1538"/>
            <ac:spMk id="3" creationId="{B94796A5-4D7F-478C-92F5-12F62563E364}"/>
          </ac:spMkLst>
        </pc:spChg>
        <pc:graphicFrameChg chg="mod modGraphic">
          <ac:chgData name="Lakshmi Narasimhan, Yamini" userId="9c1b4727-19f9-4551-b9f3-1a27815b11f1" providerId="ADAL" clId="{A2C72CCE-FD55-4ECD-A9B1-A20B8FF0EA2F}" dt="2024-03-13T13:50:40.334" v="4994" actId="255"/>
          <ac:graphicFrameMkLst>
            <pc:docMk/>
            <pc:sldMk cId="1525860452" sldId="1538"/>
            <ac:graphicFrameMk id="5" creationId="{1C334AA7-B355-4AAF-98D5-1018C045B23E}"/>
          </ac:graphicFrameMkLst>
        </pc:graphicFrameChg>
      </pc:sldChg>
      <pc:sldChg chg="del">
        <pc:chgData name="Lakshmi Narasimhan, Yamini" userId="9c1b4727-19f9-4551-b9f3-1a27815b11f1" providerId="ADAL" clId="{A2C72CCE-FD55-4ECD-A9B1-A20B8FF0EA2F}" dt="2024-02-26T15:54:38.160" v="428" actId="2696"/>
        <pc:sldMkLst>
          <pc:docMk/>
          <pc:sldMk cId="1574036983" sldId="1541"/>
        </pc:sldMkLst>
      </pc:sldChg>
      <pc:sldChg chg="del">
        <pc:chgData name="Lakshmi Narasimhan, Yamini" userId="9c1b4727-19f9-4551-b9f3-1a27815b11f1" providerId="ADAL" clId="{A2C72CCE-FD55-4ECD-A9B1-A20B8FF0EA2F}" dt="2024-02-26T15:55:15.177" v="429" actId="2696"/>
        <pc:sldMkLst>
          <pc:docMk/>
          <pc:sldMk cId="4190487082" sldId="1547"/>
        </pc:sldMkLst>
      </pc:sldChg>
      <pc:sldChg chg="del">
        <pc:chgData name="Lakshmi Narasimhan, Yamini" userId="9c1b4727-19f9-4551-b9f3-1a27815b11f1" providerId="ADAL" clId="{A2C72CCE-FD55-4ECD-A9B1-A20B8FF0EA2F}" dt="2024-02-26T15:54:18.607" v="426" actId="2696"/>
        <pc:sldMkLst>
          <pc:docMk/>
          <pc:sldMk cId="3033883694" sldId="1549"/>
        </pc:sldMkLst>
      </pc:sldChg>
      <pc:sldChg chg="del">
        <pc:chgData name="Lakshmi Narasimhan, Yamini" userId="9c1b4727-19f9-4551-b9f3-1a27815b11f1" providerId="ADAL" clId="{A2C72CCE-FD55-4ECD-A9B1-A20B8FF0EA2F}" dt="2024-02-26T15:54:18.607" v="426" actId="2696"/>
        <pc:sldMkLst>
          <pc:docMk/>
          <pc:sldMk cId="604809326" sldId="1550"/>
        </pc:sldMkLst>
      </pc:sldChg>
      <pc:sldChg chg="del">
        <pc:chgData name="Lakshmi Narasimhan, Yamini" userId="9c1b4727-19f9-4551-b9f3-1a27815b11f1" providerId="ADAL" clId="{A2C72CCE-FD55-4ECD-A9B1-A20B8FF0EA2F}" dt="2024-02-26T15:54:18.607" v="426" actId="2696"/>
        <pc:sldMkLst>
          <pc:docMk/>
          <pc:sldMk cId="1058758607" sldId="1551"/>
        </pc:sldMkLst>
      </pc:sldChg>
      <pc:sldChg chg="del">
        <pc:chgData name="Lakshmi Narasimhan, Yamini" userId="9c1b4727-19f9-4551-b9f3-1a27815b11f1" providerId="ADAL" clId="{A2C72CCE-FD55-4ECD-A9B1-A20B8FF0EA2F}" dt="2024-02-26T15:54:18.607" v="426" actId="2696"/>
        <pc:sldMkLst>
          <pc:docMk/>
          <pc:sldMk cId="1716156784" sldId="1552"/>
        </pc:sldMkLst>
      </pc:sldChg>
      <pc:sldChg chg="del">
        <pc:chgData name="Lakshmi Narasimhan, Yamini" userId="9c1b4727-19f9-4551-b9f3-1a27815b11f1" providerId="ADAL" clId="{A2C72CCE-FD55-4ECD-A9B1-A20B8FF0EA2F}" dt="2024-02-26T15:54:18.607" v="426" actId="2696"/>
        <pc:sldMkLst>
          <pc:docMk/>
          <pc:sldMk cId="4078433736" sldId="1553"/>
        </pc:sldMkLst>
      </pc:sldChg>
      <pc:sldChg chg="del">
        <pc:chgData name="Lakshmi Narasimhan, Yamini" userId="9c1b4727-19f9-4551-b9f3-1a27815b11f1" providerId="ADAL" clId="{A2C72CCE-FD55-4ECD-A9B1-A20B8FF0EA2F}" dt="2024-02-26T15:54:18.607" v="426" actId="2696"/>
        <pc:sldMkLst>
          <pc:docMk/>
          <pc:sldMk cId="1040889558" sldId="1554"/>
        </pc:sldMkLst>
      </pc:sldChg>
      <pc:sldChg chg="del">
        <pc:chgData name="Lakshmi Narasimhan, Yamini" userId="9c1b4727-19f9-4551-b9f3-1a27815b11f1" providerId="ADAL" clId="{A2C72CCE-FD55-4ECD-A9B1-A20B8FF0EA2F}" dt="2024-02-26T15:54:25.121" v="427" actId="2696"/>
        <pc:sldMkLst>
          <pc:docMk/>
          <pc:sldMk cId="3727555603" sldId="1555"/>
        </pc:sldMkLst>
      </pc:sldChg>
      <pc:sldChg chg="del">
        <pc:chgData name="Lakshmi Narasimhan, Yamini" userId="9c1b4727-19f9-4551-b9f3-1a27815b11f1" providerId="ADAL" clId="{A2C72CCE-FD55-4ECD-A9B1-A20B8FF0EA2F}" dt="2024-02-26T15:54:25.121" v="427" actId="2696"/>
        <pc:sldMkLst>
          <pc:docMk/>
          <pc:sldMk cId="4252606416" sldId="1556"/>
        </pc:sldMkLst>
      </pc:sldChg>
      <pc:sldChg chg="del">
        <pc:chgData name="Lakshmi Narasimhan, Yamini" userId="9c1b4727-19f9-4551-b9f3-1a27815b11f1" providerId="ADAL" clId="{A2C72CCE-FD55-4ECD-A9B1-A20B8FF0EA2F}" dt="2024-02-26T15:54:38.160" v="428" actId="2696"/>
        <pc:sldMkLst>
          <pc:docMk/>
          <pc:sldMk cId="1350917250" sldId="1557"/>
        </pc:sldMkLst>
      </pc:sldChg>
      <pc:sldChg chg="del">
        <pc:chgData name="Lakshmi Narasimhan, Yamini" userId="9c1b4727-19f9-4551-b9f3-1a27815b11f1" providerId="ADAL" clId="{A2C72CCE-FD55-4ECD-A9B1-A20B8FF0EA2F}" dt="2024-02-26T15:54:38.160" v="428" actId="2696"/>
        <pc:sldMkLst>
          <pc:docMk/>
          <pc:sldMk cId="3643297695" sldId="1558"/>
        </pc:sldMkLst>
      </pc:sldChg>
      <pc:sldChg chg="modSp add mod">
        <pc:chgData name="Lakshmi Narasimhan, Yamini" userId="9c1b4727-19f9-4551-b9f3-1a27815b11f1" providerId="ADAL" clId="{A2C72CCE-FD55-4ECD-A9B1-A20B8FF0EA2F}" dt="2024-03-08T14:00:01.610" v="4969" actId="14734"/>
        <pc:sldMkLst>
          <pc:docMk/>
          <pc:sldMk cId="1467431942" sldId="1559"/>
        </pc:sldMkLst>
        <pc:graphicFrameChg chg="mod modGraphic">
          <ac:chgData name="Lakshmi Narasimhan, Yamini" userId="9c1b4727-19f9-4551-b9f3-1a27815b11f1" providerId="ADAL" clId="{A2C72CCE-FD55-4ECD-A9B1-A20B8FF0EA2F}" dt="2024-03-08T14:00:01.610" v="4969" actId="14734"/>
          <ac:graphicFrameMkLst>
            <pc:docMk/>
            <pc:sldMk cId="1467431942" sldId="1559"/>
            <ac:graphicFrameMk id="6" creationId="{63E37468-C46F-4AF4-ADC9-22D3A18C0DA5}"/>
          </ac:graphicFrameMkLst>
        </pc:graphicFrameChg>
      </pc:sldChg>
      <pc:sldChg chg="modSp add mod">
        <pc:chgData name="Lakshmi Narasimhan, Yamini" userId="9c1b4727-19f9-4551-b9f3-1a27815b11f1" providerId="ADAL" clId="{A2C72CCE-FD55-4ECD-A9B1-A20B8FF0EA2F}" dt="2024-03-08T12:58:08.768" v="4892" actId="20577"/>
        <pc:sldMkLst>
          <pc:docMk/>
          <pc:sldMk cId="163581474" sldId="1560"/>
        </pc:sldMkLst>
        <pc:spChg chg="mod">
          <ac:chgData name="Lakshmi Narasimhan, Yamini" userId="9c1b4727-19f9-4551-b9f3-1a27815b11f1" providerId="ADAL" clId="{A2C72CCE-FD55-4ECD-A9B1-A20B8FF0EA2F}" dt="2024-02-26T15:24:29.171" v="227" actId="5793"/>
          <ac:spMkLst>
            <pc:docMk/>
            <pc:sldMk cId="163581474" sldId="1560"/>
            <ac:spMk id="7" creationId="{13AFA2C9-5A98-495A-81A6-D09EC01DD11A}"/>
          </ac:spMkLst>
        </pc:spChg>
        <pc:graphicFrameChg chg="mod modGraphic">
          <ac:chgData name="Lakshmi Narasimhan, Yamini" userId="9c1b4727-19f9-4551-b9f3-1a27815b11f1" providerId="ADAL" clId="{A2C72CCE-FD55-4ECD-A9B1-A20B8FF0EA2F}" dt="2024-03-08T12:58:08.768" v="4892" actId="20577"/>
          <ac:graphicFrameMkLst>
            <pc:docMk/>
            <pc:sldMk cId="163581474" sldId="1560"/>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55:42.933" v="4496" actId="20577"/>
        <pc:sldMkLst>
          <pc:docMk/>
          <pc:sldMk cId="975908771" sldId="1561"/>
        </pc:sldMkLst>
        <pc:spChg chg="mod">
          <ac:chgData name="Lakshmi Narasimhan, Yamini" userId="9c1b4727-19f9-4551-b9f3-1a27815b11f1" providerId="ADAL" clId="{A2C72CCE-FD55-4ECD-A9B1-A20B8FF0EA2F}" dt="2024-02-26T15:24:45.496" v="247" actId="5793"/>
          <ac:spMkLst>
            <pc:docMk/>
            <pc:sldMk cId="975908771" sldId="1561"/>
            <ac:spMk id="7" creationId="{13AFA2C9-5A98-495A-81A6-D09EC01DD11A}"/>
          </ac:spMkLst>
        </pc:spChg>
        <pc:graphicFrameChg chg="mod modGraphic">
          <ac:chgData name="Lakshmi Narasimhan, Yamini" userId="9c1b4727-19f9-4551-b9f3-1a27815b11f1" providerId="ADAL" clId="{A2C72CCE-FD55-4ECD-A9B1-A20B8FF0EA2F}" dt="2024-03-07T17:55:42.933" v="4496" actId="20577"/>
          <ac:graphicFrameMkLst>
            <pc:docMk/>
            <pc:sldMk cId="975908771" sldId="1561"/>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54:07.151" v="4485" actId="20577"/>
        <pc:sldMkLst>
          <pc:docMk/>
          <pc:sldMk cId="1705186934" sldId="1562"/>
        </pc:sldMkLst>
        <pc:spChg chg="mod">
          <ac:chgData name="Lakshmi Narasimhan, Yamini" userId="9c1b4727-19f9-4551-b9f3-1a27815b11f1" providerId="ADAL" clId="{A2C72CCE-FD55-4ECD-A9B1-A20B8FF0EA2F}" dt="2024-03-04T16:06:18.822" v="3203" actId="14100"/>
          <ac:spMkLst>
            <pc:docMk/>
            <pc:sldMk cId="1705186934" sldId="1562"/>
            <ac:spMk id="7" creationId="{13AFA2C9-5A98-495A-81A6-D09EC01DD11A}"/>
          </ac:spMkLst>
        </pc:spChg>
        <pc:graphicFrameChg chg="mod modGraphic">
          <ac:chgData name="Lakshmi Narasimhan, Yamini" userId="9c1b4727-19f9-4551-b9f3-1a27815b11f1" providerId="ADAL" clId="{A2C72CCE-FD55-4ECD-A9B1-A20B8FF0EA2F}" dt="2024-03-07T17:54:07.151" v="4485" actId="20577"/>
          <ac:graphicFrameMkLst>
            <pc:docMk/>
            <pc:sldMk cId="1705186934" sldId="1562"/>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55:56.705" v="4497" actId="113"/>
        <pc:sldMkLst>
          <pc:docMk/>
          <pc:sldMk cId="4126195265" sldId="1563"/>
        </pc:sldMkLst>
        <pc:graphicFrameChg chg="mod modGraphic">
          <ac:chgData name="Lakshmi Narasimhan, Yamini" userId="9c1b4727-19f9-4551-b9f3-1a27815b11f1" providerId="ADAL" clId="{A2C72CCE-FD55-4ECD-A9B1-A20B8FF0EA2F}" dt="2024-03-07T17:55:56.705" v="4497" actId="113"/>
          <ac:graphicFrameMkLst>
            <pc:docMk/>
            <pc:sldMk cId="4126195265" sldId="1563"/>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42:37.490" v="4314" actId="5793"/>
        <pc:sldMkLst>
          <pc:docMk/>
          <pc:sldMk cId="3218419727" sldId="1564"/>
        </pc:sldMkLst>
        <pc:graphicFrameChg chg="mod modGraphic">
          <ac:chgData name="Lakshmi Narasimhan, Yamini" userId="9c1b4727-19f9-4551-b9f3-1a27815b11f1" providerId="ADAL" clId="{A2C72CCE-FD55-4ECD-A9B1-A20B8FF0EA2F}" dt="2024-03-07T17:42:37.490" v="4314" actId="5793"/>
          <ac:graphicFrameMkLst>
            <pc:docMk/>
            <pc:sldMk cId="3218419727" sldId="1564"/>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42:44.660" v="4316"/>
        <pc:sldMkLst>
          <pc:docMk/>
          <pc:sldMk cId="3251080509" sldId="1565"/>
        </pc:sldMkLst>
        <pc:graphicFrameChg chg="mod modGraphic">
          <ac:chgData name="Lakshmi Narasimhan, Yamini" userId="9c1b4727-19f9-4551-b9f3-1a27815b11f1" providerId="ADAL" clId="{A2C72CCE-FD55-4ECD-A9B1-A20B8FF0EA2F}" dt="2024-03-07T17:42:44.660" v="4316"/>
          <ac:graphicFrameMkLst>
            <pc:docMk/>
            <pc:sldMk cId="3251080509" sldId="1565"/>
            <ac:graphicFrameMk id="5" creationId="{1C334AA7-B355-4AAF-98D5-1018C045B23E}"/>
          </ac:graphicFrameMkLst>
        </pc:graphicFrameChg>
      </pc:sldChg>
      <pc:sldChg chg="modSp add mod">
        <pc:chgData name="Lakshmi Narasimhan, Yamini" userId="9c1b4727-19f9-4551-b9f3-1a27815b11f1" providerId="ADAL" clId="{A2C72CCE-FD55-4ECD-A9B1-A20B8FF0EA2F}" dt="2024-03-07T17:42:49.738" v="4317"/>
        <pc:sldMkLst>
          <pc:docMk/>
          <pc:sldMk cId="1702539387" sldId="1566"/>
        </pc:sldMkLst>
        <pc:graphicFrameChg chg="mod modGraphic">
          <ac:chgData name="Lakshmi Narasimhan, Yamini" userId="9c1b4727-19f9-4551-b9f3-1a27815b11f1" providerId="ADAL" clId="{A2C72CCE-FD55-4ECD-A9B1-A20B8FF0EA2F}" dt="2024-03-07T17:42:49.738" v="4317"/>
          <ac:graphicFrameMkLst>
            <pc:docMk/>
            <pc:sldMk cId="1702539387" sldId="1566"/>
            <ac:graphicFrameMk id="5" creationId="{1C334AA7-B355-4AAF-98D5-1018C045B23E}"/>
          </ac:graphicFrameMkLst>
        </pc:graphicFrameChg>
      </pc:sldChg>
      <pc:sldChg chg="modSp add mod">
        <pc:chgData name="Lakshmi Narasimhan, Yamini" userId="9c1b4727-19f9-4551-b9f3-1a27815b11f1" providerId="ADAL" clId="{A2C72CCE-FD55-4ECD-A9B1-A20B8FF0EA2F}" dt="2024-03-08T12:59:23.811" v="4950" actId="20577"/>
        <pc:sldMkLst>
          <pc:docMk/>
          <pc:sldMk cId="275117391" sldId="1567"/>
        </pc:sldMkLst>
        <pc:graphicFrameChg chg="mod modGraphic">
          <ac:chgData name="Lakshmi Narasimhan, Yamini" userId="9c1b4727-19f9-4551-b9f3-1a27815b11f1" providerId="ADAL" clId="{A2C72CCE-FD55-4ECD-A9B1-A20B8FF0EA2F}" dt="2024-03-08T12:59:23.811" v="4950" actId="20577"/>
          <ac:graphicFrameMkLst>
            <pc:docMk/>
            <pc:sldMk cId="275117391" sldId="1567"/>
            <ac:graphicFrameMk id="5" creationId="{1C334AA7-B355-4AAF-98D5-1018C045B23E}"/>
          </ac:graphicFrameMkLst>
        </pc:graphicFrameChg>
      </pc:sldChg>
    </pc:docChg>
  </pc:docChgLst>
  <pc:docChgLst>
    <pc:chgData name="Lakshmi Narasimhan, Yamini" userId="9c1b4727-19f9-4551-b9f3-1a27815b11f1" providerId="ADAL" clId="{66D6EFE0-E730-48B7-B73B-1C2AAA1B99E0}"/>
    <pc:docChg chg="undo redo custSel addSld delSld modSld sldOrd modSection">
      <pc:chgData name="Lakshmi Narasimhan, Yamini" userId="9c1b4727-19f9-4551-b9f3-1a27815b11f1" providerId="ADAL" clId="{66D6EFE0-E730-48B7-B73B-1C2AAA1B99E0}" dt="2023-05-24T16:31:15.856" v="6877" actId="113"/>
      <pc:docMkLst>
        <pc:docMk/>
      </pc:docMkLst>
      <pc:sldChg chg="modSp mod">
        <pc:chgData name="Lakshmi Narasimhan, Yamini" userId="9c1b4727-19f9-4551-b9f3-1a27815b11f1" providerId="ADAL" clId="{66D6EFE0-E730-48B7-B73B-1C2AAA1B99E0}" dt="2023-05-09T16:25:25.021" v="5" actId="20577"/>
        <pc:sldMkLst>
          <pc:docMk/>
          <pc:sldMk cId="1405372622" sldId="1153"/>
        </pc:sldMkLst>
        <pc:spChg chg="mod">
          <ac:chgData name="Lakshmi Narasimhan, Yamini" userId="9c1b4727-19f9-4551-b9f3-1a27815b11f1" providerId="ADAL" clId="{66D6EFE0-E730-48B7-B73B-1C2AAA1B99E0}" dt="2023-05-09T16:25:25.021" v="5" actId="20577"/>
          <ac:spMkLst>
            <pc:docMk/>
            <pc:sldMk cId="1405372622" sldId="1153"/>
            <ac:spMk id="10" creationId="{FF955FB8-7888-494D-A57A-548B5B96A4F2}"/>
          </ac:spMkLst>
        </pc:spChg>
      </pc:sldChg>
      <pc:sldChg chg="modSp mod">
        <pc:chgData name="Lakshmi Narasimhan, Yamini" userId="9c1b4727-19f9-4551-b9f3-1a27815b11f1" providerId="ADAL" clId="{66D6EFE0-E730-48B7-B73B-1C2AAA1B99E0}" dt="2023-05-24T16:29:26.625" v="6858" actId="14734"/>
        <pc:sldMkLst>
          <pc:docMk/>
          <pc:sldMk cId="4217899657" sldId="1399"/>
        </pc:sldMkLst>
        <pc:spChg chg="mod">
          <ac:chgData name="Lakshmi Narasimhan, Yamini" userId="9c1b4727-19f9-4551-b9f3-1a27815b11f1" providerId="ADAL" clId="{66D6EFE0-E730-48B7-B73B-1C2AAA1B99E0}" dt="2023-05-16T16:19:28.631" v="4752" actId="20577"/>
          <ac:spMkLst>
            <pc:docMk/>
            <pc:sldMk cId="4217899657" sldId="1399"/>
            <ac:spMk id="2" creationId="{C8076EC6-A159-49B6-AB0A-B1A8915DAAD0}"/>
          </ac:spMkLst>
        </pc:spChg>
        <pc:graphicFrameChg chg="mod modGraphic">
          <ac:chgData name="Lakshmi Narasimhan, Yamini" userId="9c1b4727-19f9-4551-b9f3-1a27815b11f1" providerId="ADAL" clId="{66D6EFE0-E730-48B7-B73B-1C2AAA1B99E0}" dt="2023-05-24T16:29:26.625" v="6858" actId="14734"/>
          <ac:graphicFrameMkLst>
            <pc:docMk/>
            <pc:sldMk cId="4217899657" sldId="1399"/>
            <ac:graphicFrameMk id="6" creationId="{63E37468-C46F-4AF4-ADC9-22D3A18C0DA5}"/>
          </ac:graphicFrameMkLst>
        </pc:graphicFrameChg>
      </pc:sldChg>
      <pc:sldChg chg="del">
        <pc:chgData name="Lakshmi Narasimhan, Yamini" userId="9c1b4727-19f9-4551-b9f3-1a27815b11f1" providerId="ADAL" clId="{66D6EFE0-E730-48B7-B73B-1C2AAA1B99E0}" dt="2023-05-10T13:59:31.557" v="423" actId="2696"/>
        <pc:sldMkLst>
          <pc:docMk/>
          <pc:sldMk cId="4038101" sldId="1414"/>
        </pc:sldMkLst>
      </pc:sldChg>
      <pc:sldChg chg="del">
        <pc:chgData name="Lakshmi Narasimhan, Yamini" userId="9c1b4727-19f9-4551-b9f3-1a27815b11f1" providerId="ADAL" clId="{66D6EFE0-E730-48B7-B73B-1C2AAA1B99E0}" dt="2023-05-11T16:58:07.533" v="1389" actId="2696"/>
        <pc:sldMkLst>
          <pc:docMk/>
          <pc:sldMk cId="2571983062" sldId="1447"/>
        </pc:sldMkLst>
      </pc:sldChg>
      <pc:sldChg chg="modSp mod">
        <pc:chgData name="Lakshmi Narasimhan, Yamini" userId="9c1b4727-19f9-4551-b9f3-1a27815b11f1" providerId="ADAL" clId="{66D6EFE0-E730-48B7-B73B-1C2AAA1B99E0}" dt="2023-05-19T10:45:30.387" v="6399" actId="313"/>
        <pc:sldMkLst>
          <pc:docMk/>
          <pc:sldMk cId="2176482438" sldId="1448"/>
        </pc:sldMkLst>
        <pc:spChg chg="mod">
          <ac:chgData name="Lakshmi Narasimhan, Yamini" userId="9c1b4727-19f9-4551-b9f3-1a27815b11f1" providerId="ADAL" clId="{66D6EFE0-E730-48B7-B73B-1C2AAA1B99E0}" dt="2023-05-10T14:54:07.294" v="586" actId="20577"/>
          <ac:spMkLst>
            <pc:docMk/>
            <pc:sldMk cId="2176482438" sldId="1448"/>
            <ac:spMk id="2" creationId="{3D1F8545-5F99-46FD-AA24-A54626332ED8}"/>
          </ac:spMkLst>
        </pc:spChg>
        <pc:spChg chg="mod">
          <ac:chgData name="Lakshmi Narasimhan, Yamini" userId="9c1b4727-19f9-4551-b9f3-1a27815b11f1" providerId="ADAL" clId="{66D6EFE0-E730-48B7-B73B-1C2AAA1B99E0}" dt="2023-05-19T10:45:30.387" v="6399" actId="313"/>
          <ac:spMkLst>
            <pc:docMk/>
            <pc:sldMk cId="2176482438" sldId="1448"/>
            <ac:spMk id="3" creationId="{B94796A5-4D7F-478C-92F5-12F62563E364}"/>
          </ac:spMkLst>
        </pc:spChg>
        <pc:graphicFrameChg chg="mod modGraphic">
          <ac:chgData name="Lakshmi Narasimhan, Yamini" userId="9c1b4727-19f9-4551-b9f3-1a27815b11f1" providerId="ADAL" clId="{66D6EFE0-E730-48B7-B73B-1C2AAA1B99E0}" dt="2023-05-10T15:19:17.812" v="755"/>
          <ac:graphicFrameMkLst>
            <pc:docMk/>
            <pc:sldMk cId="2176482438" sldId="1448"/>
            <ac:graphicFrameMk id="5" creationId="{1C334AA7-B355-4AAF-98D5-1018C045B23E}"/>
          </ac:graphicFrameMkLst>
        </pc:graphicFrameChg>
      </pc:sldChg>
      <pc:sldChg chg="modSp mod">
        <pc:chgData name="Lakshmi Narasimhan, Yamini" userId="9c1b4727-19f9-4551-b9f3-1a27815b11f1" providerId="ADAL" clId="{66D6EFE0-E730-48B7-B73B-1C2AAA1B99E0}" dt="2023-05-15T12:47:21.840" v="4148" actId="113"/>
        <pc:sldMkLst>
          <pc:docMk/>
          <pc:sldMk cId="3747128800" sldId="1452"/>
        </pc:sldMkLst>
        <pc:spChg chg="mod">
          <ac:chgData name="Lakshmi Narasimhan, Yamini" userId="9c1b4727-19f9-4551-b9f3-1a27815b11f1" providerId="ADAL" clId="{66D6EFE0-E730-48B7-B73B-1C2AAA1B99E0}" dt="2023-05-10T09:30:59.424" v="61" actId="255"/>
          <ac:spMkLst>
            <pc:docMk/>
            <pc:sldMk cId="3747128800" sldId="1452"/>
            <ac:spMk id="2" creationId="{3D1F8545-5F99-46FD-AA24-A54626332ED8}"/>
          </ac:spMkLst>
        </pc:spChg>
        <pc:spChg chg="mod">
          <ac:chgData name="Lakshmi Narasimhan, Yamini" userId="9c1b4727-19f9-4551-b9f3-1a27815b11f1" providerId="ADAL" clId="{66D6EFE0-E730-48B7-B73B-1C2AAA1B99E0}" dt="2023-05-15T12:46:30.757" v="4143" actId="20577"/>
          <ac:spMkLst>
            <pc:docMk/>
            <pc:sldMk cId="3747128800" sldId="1452"/>
            <ac:spMk id="3" creationId="{B94796A5-4D7F-478C-92F5-12F62563E364}"/>
          </ac:spMkLst>
        </pc:spChg>
        <pc:graphicFrameChg chg="mod modGraphic">
          <ac:chgData name="Lakshmi Narasimhan, Yamini" userId="9c1b4727-19f9-4551-b9f3-1a27815b11f1" providerId="ADAL" clId="{66D6EFE0-E730-48B7-B73B-1C2AAA1B99E0}" dt="2023-05-15T12:47:21.840" v="4148" actId="113"/>
          <ac:graphicFrameMkLst>
            <pc:docMk/>
            <pc:sldMk cId="3747128800" sldId="1452"/>
            <ac:graphicFrameMk id="5" creationId="{1C334AA7-B355-4AAF-98D5-1018C045B23E}"/>
          </ac:graphicFrameMkLst>
        </pc:graphicFrameChg>
      </pc:sldChg>
      <pc:sldChg chg="del">
        <pc:chgData name="Lakshmi Narasimhan, Yamini" userId="9c1b4727-19f9-4551-b9f3-1a27815b11f1" providerId="ADAL" clId="{66D6EFE0-E730-48B7-B73B-1C2AAA1B99E0}" dt="2023-05-09T16:27:30.724" v="28" actId="2696"/>
        <pc:sldMkLst>
          <pc:docMk/>
          <pc:sldMk cId="2240627954" sldId="1453"/>
        </pc:sldMkLst>
      </pc:sldChg>
      <pc:sldChg chg="del">
        <pc:chgData name="Lakshmi Narasimhan, Yamini" userId="9c1b4727-19f9-4551-b9f3-1a27815b11f1" providerId="ADAL" clId="{66D6EFE0-E730-48B7-B73B-1C2AAA1B99E0}" dt="2023-05-10T13:59:31.557" v="423" actId="2696"/>
        <pc:sldMkLst>
          <pc:docMk/>
          <pc:sldMk cId="1477445145" sldId="1455"/>
        </pc:sldMkLst>
      </pc:sldChg>
      <pc:sldChg chg="del">
        <pc:chgData name="Lakshmi Narasimhan, Yamini" userId="9c1b4727-19f9-4551-b9f3-1a27815b11f1" providerId="ADAL" clId="{66D6EFE0-E730-48B7-B73B-1C2AAA1B99E0}" dt="2023-05-10T13:59:37.232" v="424" actId="2696"/>
        <pc:sldMkLst>
          <pc:docMk/>
          <pc:sldMk cId="2109927025" sldId="1456"/>
        </pc:sldMkLst>
      </pc:sldChg>
      <pc:sldChg chg="del">
        <pc:chgData name="Lakshmi Narasimhan, Yamini" userId="9c1b4727-19f9-4551-b9f3-1a27815b11f1" providerId="ADAL" clId="{66D6EFE0-E730-48B7-B73B-1C2AAA1B99E0}" dt="2023-05-10T13:59:31.557" v="423" actId="2696"/>
        <pc:sldMkLst>
          <pc:docMk/>
          <pc:sldMk cId="1216228520" sldId="1457"/>
        </pc:sldMkLst>
      </pc:sldChg>
      <pc:sldChg chg="del">
        <pc:chgData name="Lakshmi Narasimhan, Yamini" userId="9c1b4727-19f9-4551-b9f3-1a27815b11f1" providerId="ADAL" clId="{66D6EFE0-E730-48B7-B73B-1C2AAA1B99E0}" dt="2023-05-10T13:59:37.232" v="424" actId="2696"/>
        <pc:sldMkLst>
          <pc:docMk/>
          <pc:sldMk cId="1685560953" sldId="1458"/>
        </pc:sldMkLst>
      </pc:sldChg>
      <pc:sldChg chg="modSp mod">
        <pc:chgData name="Lakshmi Narasimhan, Yamini" userId="9c1b4727-19f9-4551-b9f3-1a27815b11f1" providerId="ADAL" clId="{66D6EFE0-E730-48B7-B73B-1C2AAA1B99E0}" dt="2023-05-16T15:13:43.439" v="4547" actId="113"/>
        <pc:sldMkLst>
          <pc:docMk/>
          <pc:sldMk cId="3778536797" sldId="1460"/>
        </pc:sldMkLst>
        <pc:spChg chg="mod">
          <ac:chgData name="Lakshmi Narasimhan, Yamini" userId="9c1b4727-19f9-4551-b9f3-1a27815b11f1" providerId="ADAL" clId="{66D6EFE0-E730-48B7-B73B-1C2AAA1B99E0}" dt="2023-05-10T14:00:25.978" v="449" actId="20577"/>
          <ac:spMkLst>
            <pc:docMk/>
            <pc:sldMk cId="3778536797" sldId="1460"/>
            <ac:spMk id="2" creationId="{3D1F8545-5F99-46FD-AA24-A54626332ED8}"/>
          </ac:spMkLst>
        </pc:spChg>
        <pc:spChg chg="mod">
          <ac:chgData name="Lakshmi Narasimhan, Yamini" userId="9c1b4727-19f9-4551-b9f3-1a27815b11f1" providerId="ADAL" clId="{66D6EFE0-E730-48B7-B73B-1C2AAA1B99E0}" dt="2023-05-16T15:13:43.439" v="4547" actId="113"/>
          <ac:spMkLst>
            <pc:docMk/>
            <pc:sldMk cId="3778536797" sldId="1460"/>
            <ac:spMk id="3" creationId="{B94796A5-4D7F-478C-92F5-12F62563E364}"/>
          </ac:spMkLst>
        </pc:spChg>
        <pc:graphicFrameChg chg="mod modGraphic">
          <ac:chgData name="Lakshmi Narasimhan, Yamini" userId="9c1b4727-19f9-4551-b9f3-1a27815b11f1" providerId="ADAL" clId="{66D6EFE0-E730-48B7-B73B-1C2AAA1B99E0}" dt="2023-05-15T17:19:07.875" v="4243"/>
          <ac:graphicFrameMkLst>
            <pc:docMk/>
            <pc:sldMk cId="3778536797" sldId="1460"/>
            <ac:graphicFrameMk id="5" creationId="{1C334AA7-B355-4AAF-98D5-1018C045B23E}"/>
          </ac:graphicFrameMkLst>
        </pc:graphicFrameChg>
      </pc:sldChg>
      <pc:sldChg chg="modSp mod">
        <pc:chgData name="Lakshmi Narasimhan, Yamini" userId="9c1b4727-19f9-4551-b9f3-1a27815b11f1" providerId="ADAL" clId="{66D6EFE0-E730-48B7-B73B-1C2AAA1B99E0}" dt="2023-05-16T10:26:02.783" v="4387" actId="113"/>
        <pc:sldMkLst>
          <pc:docMk/>
          <pc:sldMk cId="3737151029" sldId="1461"/>
        </pc:sldMkLst>
        <pc:spChg chg="mod">
          <ac:chgData name="Lakshmi Narasimhan, Yamini" userId="9c1b4727-19f9-4551-b9f3-1a27815b11f1" providerId="ADAL" clId="{66D6EFE0-E730-48B7-B73B-1C2AAA1B99E0}" dt="2023-05-10T15:26:52.568" v="766"/>
          <ac:spMkLst>
            <pc:docMk/>
            <pc:sldMk cId="3737151029" sldId="1461"/>
            <ac:spMk id="2" creationId="{3D1F8545-5F99-46FD-AA24-A54626332ED8}"/>
          </ac:spMkLst>
        </pc:spChg>
        <pc:spChg chg="mod">
          <ac:chgData name="Lakshmi Narasimhan, Yamini" userId="9c1b4727-19f9-4551-b9f3-1a27815b11f1" providerId="ADAL" clId="{66D6EFE0-E730-48B7-B73B-1C2AAA1B99E0}" dt="2023-05-16T10:26:02.783" v="4387" actId="113"/>
          <ac:spMkLst>
            <pc:docMk/>
            <pc:sldMk cId="3737151029" sldId="1461"/>
            <ac:spMk id="3" creationId="{B94796A5-4D7F-478C-92F5-12F62563E364}"/>
          </ac:spMkLst>
        </pc:spChg>
        <pc:graphicFrameChg chg="mod modGraphic">
          <ac:chgData name="Lakshmi Narasimhan, Yamini" userId="9c1b4727-19f9-4551-b9f3-1a27815b11f1" providerId="ADAL" clId="{66D6EFE0-E730-48B7-B73B-1C2AAA1B99E0}" dt="2023-05-10T15:44:30.766" v="978" actId="14734"/>
          <ac:graphicFrameMkLst>
            <pc:docMk/>
            <pc:sldMk cId="3737151029" sldId="1461"/>
            <ac:graphicFrameMk id="5" creationId="{1C334AA7-B355-4AAF-98D5-1018C045B23E}"/>
          </ac:graphicFrameMkLst>
        </pc:graphicFrameChg>
      </pc:sldChg>
      <pc:sldChg chg="del">
        <pc:chgData name="Lakshmi Narasimhan, Yamini" userId="9c1b4727-19f9-4551-b9f3-1a27815b11f1" providerId="ADAL" clId="{66D6EFE0-E730-48B7-B73B-1C2AAA1B99E0}" dt="2023-05-10T13:59:31.557" v="423" actId="2696"/>
        <pc:sldMkLst>
          <pc:docMk/>
          <pc:sldMk cId="2987457593" sldId="1462"/>
        </pc:sldMkLst>
      </pc:sldChg>
      <pc:sldChg chg="del">
        <pc:chgData name="Lakshmi Narasimhan, Yamini" userId="9c1b4727-19f9-4551-b9f3-1a27815b11f1" providerId="ADAL" clId="{66D6EFE0-E730-48B7-B73B-1C2AAA1B99E0}" dt="2023-05-11T16:57:57.143" v="1388" actId="2696"/>
        <pc:sldMkLst>
          <pc:docMk/>
          <pc:sldMk cId="3416949563" sldId="1464"/>
        </pc:sldMkLst>
      </pc:sldChg>
      <pc:sldChg chg="del">
        <pc:chgData name="Lakshmi Narasimhan, Yamini" userId="9c1b4727-19f9-4551-b9f3-1a27815b11f1" providerId="ADAL" clId="{66D6EFE0-E730-48B7-B73B-1C2AAA1B99E0}" dt="2023-05-10T13:59:37.232" v="424" actId="2696"/>
        <pc:sldMkLst>
          <pc:docMk/>
          <pc:sldMk cId="3911713207" sldId="1466"/>
        </pc:sldMkLst>
      </pc:sldChg>
      <pc:sldChg chg="del">
        <pc:chgData name="Lakshmi Narasimhan, Yamini" userId="9c1b4727-19f9-4551-b9f3-1a27815b11f1" providerId="ADAL" clId="{66D6EFE0-E730-48B7-B73B-1C2AAA1B99E0}" dt="2023-05-10T13:59:31.557" v="423" actId="2696"/>
        <pc:sldMkLst>
          <pc:docMk/>
          <pc:sldMk cId="806195483" sldId="1467"/>
        </pc:sldMkLst>
      </pc:sldChg>
      <pc:sldChg chg="del">
        <pc:chgData name="Lakshmi Narasimhan, Yamini" userId="9c1b4727-19f9-4551-b9f3-1a27815b11f1" providerId="ADAL" clId="{66D6EFE0-E730-48B7-B73B-1C2AAA1B99E0}" dt="2023-05-11T16:58:07.533" v="1389" actId="2696"/>
        <pc:sldMkLst>
          <pc:docMk/>
          <pc:sldMk cId="1555673380" sldId="1468"/>
        </pc:sldMkLst>
      </pc:sldChg>
      <pc:sldChg chg="del">
        <pc:chgData name="Lakshmi Narasimhan, Yamini" userId="9c1b4727-19f9-4551-b9f3-1a27815b11f1" providerId="ADAL" clId="{66D6EFE0-E730-48B7-B73B-1C2AAA1B99E0}" dt="2023-05-11T16:58:07.533" v="1389" actId="2696"/>
        <pc:sldMkLst>
          <pc:docMk/>
          <pc:sldMk cId="3703806516" sldId="1469"/>
        </pc:sldMkLst>
      </pc:sldChg>
      <pc:sldChg chg="modSp add mod ord">
        <pc:chgData name="Lakshmi Narasimhan, Yamini" userId="9c1b4727-19f9-4551-b9f3-1a27815b11f1" providerId="ADAL" clId="{66D6EFE0-E730-48B7-B73B-1C2AAA1B99E0}" dt="2023-05-24T15:01:17.113" v="6707" actId="113"/>
        <pc:sldMkLst>
          <pc:docMk/>
          <pc:sldMk cId="2623399878" sldId="1470"/>
        </pc:sldMkLst>
        <pc:spChg chg="mod">
          <ac:chgData name="Lakshmi Narasimhan, Yamini" userId="9c1b4727-19f9-4551-b9f3-1a27815b11f1" providerId="ADAL" clId="{66D6EFE0-E730-48B7-B73B-1C2AAA1B99E0}" dt="2023-05-17T13:47:08.401" v="5657" actId="20577"/>
          <ac:spMkLst>
            <pc:docMk/>
            <pc:sldMk cId="2623399878" sldId="1470"/>
            <ac:spMk id="2" creationId="{C8076EC6-A159-49B6-AB0A-B1A8915DAAD0}"/>
          </ac:spMkLst>
        </pc:spChg>
        <pc:graphicFrameChg chg="mod modGraphic">
          <ac:chgData name="Lakshmi Narasimhan, Yamini" userId="9c1b4727-19f9-4551-b9f3-1a27815b11f1" providerId="ADAL" clId="{66D6EFE0-E730-48B7-B73B-1C2AAA1B99E0}" dt="2023-05-24T15:01:17.113" v="6707" actId="113"/>
          <ac:graphicFrameMkLst>
            <pc:docMk/>
            <pc:sldMk cId="2623399878" sldId="1470"/>
            <ac:graphicFrameMk id="6" creationId="{63E37468-C46F-4AF4-ADC9-22D3A18C0DA5}"/>
          </ac:graphicFrameMkLst>
        </pc:graphicFrameChg>
      </pc:sldChg>
      <pc:sldChg chg="modSp add mod">
        <pc:chgData name="Lakshmi Narasimhan, Yamini" userId="9c1b4727-19f9-4551-b9f3-1a27815b11f1" providerId="ADAL" clId="{66D6EFE0-E730-48B7-B73B-1C2AAA1B99E0}" dt="2023-05-18T10:36:08.096" v="6078" actId="20577"/>
        <pc:sldMkLst>
          <pc:docMk/>
          <pc:sldMk cId="1641493250" sldId="1471"/>
        </pc:sldMkLst>
        <pc:spChg chg="mod">
          <ac:chgData name="Lakshmi Narasimhan, Yamini" userId="9c1b4727-19f9-4551-b9f3-1a27815b11f1" providerId="ADAL" clId="{66D6EFE0-E730-48B7-B73B-1C2AAA1B99E0}" dt="2023-05-10T10:04:53.907" v="292"/>
          <ac:spMkLst>
            <pc:docMk/>
            <pc:sldMk cId="1641493250" sldId="1471"/>
            <ac:spMk id="2" creationId="{3D1F8545-5F99-46FD-AA24-A54626332ED8}"/>
          </ac:spMkLst>
        </pc:spChg>
        <pc:spChg chg="mod">
          <ac:chgData name="Lakshmi Narasimhan, Yamini" userId="9c1b4727-19f9-4551-b9f3-1a27815b11f1" providerId="ADAL" clId="{66D6EFE0-E730-48B7-B73B-1C2AAA1B99E0}" dt="2023-05-18T10:36:08.096" v="6078" actId="20577"/>
          <ac:spMkLst>
            <pc:docMk/>
            <pc:sldMk cId="1641493250" sldId="1471"/>
            <ac:spMk id="3" creationId="{B94796A5-4D7F-478C-92F5-12F62563E364}"/>
          </ac:spMkLst>
        </pc:spChg>
        <pc:graphicFrameChg chg="mod modGraphic">
          <ac:chgData name="Lakshmi Narasimhan, Yamini" userId="9c1b4727-19f9-4551-b9f3-1a27815b11f1" providerId="ADAL" clId="{66D6EFE0-E730-48B7-B73B-1C2AAA1B99E0}" dt="2023-05-18T10:31:08.762" v="6063" actId="113"/>
          <ac:graphicFrameMkLst>
            <pc:docMk/>
            <pc:sldMk cId="1641493250" sldId="1471"/>
            <ac:graphicFrameMk id="5" creationId="{1C334AA7-B355-4AAF-98D5-1018C045B23E}"/>
          </ac:graphicFrameMkLst>
        </pc:graphicFrameChg>
      </pc:sldChg>
      <pc:sldChg chg="modSp add mod">
        <pc:chgData name="Lakshmi Narasimhan, Yamini" userId="9c1b4727-19f9-4551-b9f3-1a27815b11f1" providerId="ADAL" clId="{66D6EFE0-E730-48B7-B73B-1C2AAA1B99E0}" dt="2023-05-19T10:45:17.670" v="6398" actId="113"/>
        <pc:sldMkLst>
          <pc:docMk/>
          <pc:sldMk cId="2274923138" sldId="1472"/>
        </pc:sldMkLst>
        <pc:spChg chg="mod">
          <ac:chgData name="Lakshmi Narasimhan, Yamini" userId="9c1b4727-19f9-4551-b9f3-1a27815b11f1" providerId="ADAL" clId="{66D6EFE0-E730-48B7-B73B-1C2AAA1B99E0}" dt="2023-05-10T15:49:33.639" v="1002"/>
          <ac:spMkLst>
            <pc:docMk/>
            <pc:sldMk cId="2274923138" sldId="1472"/>
            <ac:spMk id="2" creationId="{3D1F8545-5F99-46FD-AA24-A54626332ED8}"/>
          </ac:spMkLst>
        </pc:spChg>
        <pc:spChg chg="mod">
          <ac:chgData name="Lakshmi Narasimhan, Yamini" userId="9c1b4727-19f9-4551-b9f3-1a27815b11f1" providerId="ADAL" clId="{66D6EFE0-E730-48B7-B73B-1C2AAA1B99E0}" dt="2023-05-19T08:35:18.216" v="6119" actId="20577"/>
          <ac:spMkLst>
            <pc:docMk/>
            <pc:sldMk cId="2274923138" sldId="1472"/>
            <ac:spMk id="3" creationId="{B94796A5-4D7F-478C-92F5-12F62563E364}"/>
          </ac:spMkLst>
        </pc:spChg>
        <pc:graphicFrameChg chg="mod modGraphic">
          <ac:chgData name="Lakshmi Narasimhan, Yamini" userId="9c1b4727-19f9-4551-b9f3-1a27815b11f1" providerId="ADAL" clId="{66D6EFE0-E730-48B7-B73B-1C2AAA1B99E0}" dt="2023-05-19T10:45:17.670" v="6398" actId="113"/>
          <ac:graphicFrameMkLst>
            <pc:docMk/>
            <pc:sldMk cId="2274923138" sldId="1472"/>
            <ac:graphicFrameMk id="5" creationId="{1C334AA7-B355-4AAF-98D5-1018C045B23E}"/>
          </ac:graphicFrameMkLst>
        </pc:graphicFrameChg>
      </pc:sldChg>
      <pc:sldChg chg="modSp add mod">
        <pc:chgData name="Lakshmi Narasimhan, Yamini" userId="9c1b4727-19f9-4551-b9f3-1a27815b11f1" providerId="ADAL" clId="{66D6EFE0-E730-48B7-B73B-1C2AAA1B99E0}" dt="2023-05-24T16:31:15.856" v="6877" actId="113"/>
        <pc:sldMkLst>
          <pc:docMk/>
          <pc:sldMk cId="4118023610" sldId="1473"/>
        </pc:sldMkLst>
        <pc:spChg chg="mod">
          <ac:chgData name="Lakshmi Narasimhan, Yamini" userId="9c1b4727-19f9-4551-b9f3-1a27815b11f1" providerId="ADAL" clId="{66D6EFE0-E730-48B7-B73B-1C2AAA1B99E0}" dt="2023-05-12T12:55:06.445" v="1569"/>
          <ac:spMkLst>
            <pc:docMk/>
            <pc:sldMk cId="4118023610" sldId="1473"/>
            <ac:spMk id="2" creationId="{3D1F8545-5F99-46FD-AA24-A54626332ED8}"/>
          </ac:spMkLst>
        </pc:spChg>
        <pc:spChg chg="mod">
          <ac:chgData name="Lakshmi Narasimhan, Yamini" userId="9c1b4727-19f9-4551-b9f3-1a27815b11f1" providerId="ADAL" clId="{66D6EFE0-E730-48B7-B73B-1C2AAA1B99E0}" dt="2023-05-17T11:39:33.712" v="5580" actId="20577"/>
          <ac:spMkLst>
            <pc:docMk/>
            <pc:sldMk cId="4118023610" sldId="1473"/>
            <ac:spMk id="3" creationId="{B94796A5-4D7F-478C-92F5-12F62563E364}"/>
          </ac:spMkLst>
        </pc:spChg>
        <pc:graphicFrameChg chg="mod modGraphic">
          <ac:chgData name="Lakshmi Narasimhan, Yamini" userId="9c1b4727-19f9-4551-b9f3-1a27815b11f1" providerId="ADAL" clId="{66D6EFE0-E730-48B7-B73B-1C2AAA1B99E0}" dt="2023-05-24T16:31:15.856" v="6877" actId="113"/>
          <ac:graphicFrameMkLst>
            <pc:docMk/>
            <pc:sldMk cId="4118023610" sldId="1473"/>
            <ac:graphicFrameMk id="5" creationId="{1C334AA7-B355-4AAF-98D5-1018C045B23E}"/>
          </ac:graphicFrameMkLst>
        </pc:graphicFrameChg>
      </pc:sldChg>
      <pc:sldChg chg="addSp delSp modSp add mod">
        <pc:chgData name="Lakshmi Narasimhan, Yamini" userId="9c1b4727-19f9-4551-b9f3-1a27815b11f1" providerId="ADAL" clId="{66D6EFE0-E730-48B7-B73B-1C2AAA1B99E0}" dt="2023-05-24T15:23:32.771" v="6846" actId="962"/>
        <pc:sldMkLst>
          <pc:docMk/>
          <pc:sldMk cId="1131121640" sldId="1474"/>
        </pc:sldMkLst>
        <pc:spChg chg="mod">
          <ac:chgData name="Lakshmi Narasimhan, Yamini" userId="9c1b4727-19f9-4551-b9f3-1a27815b11f1" providerId="ADAL" clId="{66D6EFE0-E730-48B7-B73B-1C2AAA1B99E0}" dt="2023-05-12T10:47:37.692" v="1449" actId="20577"/>
          <ac:spMkLst>
            <pc:docMk/>
            <pc:sldMk cId="1131121640" sldId="1474"/>
            <ac:spMk id="2" creationId="{3D1F8545-5F99-46FD-AA24-A54626332ED8}"/>
          </ac:spMkLst>
        </pc:spChg>
        <pc:spChg chg="mod">
          <ac:chgData name="Lakshmi Narasimhan, Yamini" userId="9c1b4727-19f9-4551-b9f3-1a27815b11f1" providerId="ADAL" clId="{66D6EFE0-E730-48B7-B73B-1C2AAA1B99E0}" dt="2023-05-16T15:56:41.227" v="4599"/>
          <ac:spMkLst>
            <pc:docMk/>
            <pc:sldMk cId="1131121640" sldId="1474"/>
            <ac:spMk id="3" creationId="{B94796A5-4D7F-478C-92F5-12F62563E364}"/>
          </ac:spMkLst>
        </pc:spChg>
        <pc:graphicFrameChg chg="mod modGraphic">
          <ac:chgData name="Lakshmi Narasimhan, Yamini" userId="9c1b4727-19f9-4551-b9f3-1a27815b11f1" providerId="ADAL" clId="{66D6EFE0-E730-48B7-B73B-1C2AAA1B99E0}" dt="2023-05-17T18:06:03.992" v="5828" actId="255"/>
          <ac:graphicFrameMkLst>
            <pc:docMk/>
            <pc:sldMk cId="1131121640" sldId="1474"/>
            <ac:graphicFrameMk id="5" creationId="{1C334AA7-B355-4AAF-98D5-1018C045B23E}"/>
          </ac:graphicFrameMkLst>
        </pc:graphicFrameChg>
        <pc:graphicFrameChg chg="add del mod modGraphic">
          <ac:chgData name="Lakshmi Narasimhan, Yamini" userId="9c1b4727-19f9-4551-b9f3-1a27815b11f1" providerId="ADAL" clId="{66D6EFE0-E730-48B7-B73B-1C2AAA1B99E0}" dt="2023-05-16T10:35:39.752" v="4472" actId="3680"/>
          <ac:graphicFrameMkLst>
            <pc:docMk/>
            <pc:sldMk cId="1131121640" sldId="1474"/>
            <ac:graphicFrameMk id="6" creationId="{2F7F911C-BD6E-A5EE-FD92-386F34DA9A7B}"/>
          </ac:graphicFrameMkLst>
        </pc:graphicFrameChg>
        <pc:graphicFrameChg chg="add del mod">
          <ac:chgData name="Lakshmi Narasimhan, Yamini" userId="9c1b4727-19f9-4551-b9f3-1a27815b11f1" providerId="ADAL" clId="{66D6EFE0-E730-48B7-B73B-1C2AAA1B99E0}" dt="2023-05-16T10:37:50.469" v="4483" actId="21"/>
          <ac:graphicFrameMkLst>
            <pc:docMk/>
            <pc:sldMk cId="1131121640" sldId="1474"/>
            <ac:graphicFrameMk id="7" creationId="{A631CC34-413D-AAF2-122D-4310BA65FB62}"/>
          </ac:graphicFrameMkLst>
        </pc:graphicFrameChg>
        <pc:graphicFrameChg chg="add del mod">
          <ac:chgData name="Lakshmi Narasimhan, Yamini" userId="9c1b4727-19f9-4551-b9f3-1a27815b11f1" providerId="ADAL" clId="{66D6EFE0-E730-48B7-B73B-1C2AAA1B99E0}" dt="2023-05-16T10:51:39.591" v="4485"/>
          <ac:graphicFrameMkLst>
            <pc:docMk/>
            <pc:sldMk cId="1131121640" sldId="1474"/>
            <ac:graphicFrameMk id="8" creationId="{36897973-DE9F-5745-B9E0-F697B6F140D5}"/>
          </ac:graphicFrameMkLst>
        </pc:graphicFrameChg>
        <pc:graphicFrameChg chg="add del mod">
          <ac:chgData name="Lakshmi Narasimhan, Yamini" userId="9c1b4727-19f9-4551-b9f3-1a27815b11f1" providerId="ADAL" clId="{66D6EFE0-E730-48B7-B73B-1C2AAA1B99E0}" dt="2023-05-16T10:52:28.495" v="4492"/>
          <ac:graphicFrameMkLst>
            <pc:docMk/>
            <pc:sldMk cId="1131121640" sldId="1474"/>
            <ac:graphicFrameMk id="9" creationId="{51DBB3B3-ABBA-405E-1AD0-28C3039976B9}"/>
          </ac:graphicFrameMkLst>
        </pc:graphicFrameChg>
        <pc:graphicFrameChg chg="add del mod">
          <ac:chgData name="Lakshmi Narasimhan, Yamini" userId="9c1b4727-19f9-4551-b9f3-1a27815b11f1" providerId="ADAL" clId="{66D6EFE0-E730-48B7-B73B-1C2AAA1B99E0}" dt="2023-05-16T10:55:13.162" v="4512" actId="3680"/>
          <ac:graphicFrameMkLst>
            <pc:docMk/>
            <pc:sldMk cId="1131121640" sldId="1474"/>
            <ac:graphicFrameMk id="10" creationId="{33B5B1AC-281A-0961-EAF4-1BFC86289663}"/>
          </ac:graphicFrameMkLst>
        </pc:graphicFrameChg>
        <pc:picChg chg="add del mod">
          <ac:chgData name="Lakshmi Narasimhan, Yamini" userId="9c1b4727-19f9-4551-b9f3-1a27815b11f1" providerId="ADAL" clId="{66D6EFE0-E730-48B7-B73B-1C2AAA1B99E0}" dt="2023-05-16T10:55:12.594" v="4511" actId="22"/>
          <ac:picMkLst>
            <pc:docMk/>
            <pc:sldMk cId="1131121640" sldId="1474"/>
            <ac:picMk id="12" creationId="{59DA4713-A51E-0B15-183B-BA2F7E6CA4C4}"/>
          </ac:picMkLst>
        </pc:picChg>
        <pc:picChg chg="add del mod">
          <ac:chgData name="Lakshmi Narasimhan, Yamini" userId="9c1b4727-19f9-4551-b9f3-1a27815b11f1" providerId="ADAL" clId="{66D6EFE0-E730-48B7-B73B-1C2AAA1B99E0}" dt="2023-05-16T15:47:30.493" v="4553" actId="21"/>
          <ac:picMkLst>
            <pc:docMk/>
            <pc:sldMk cId="1131121640" sldId="1474"/>
            <ac:picMk id="14" creationId="{26A60FCC-624B-7114-E7A6-36C9743AE07E}"/>
          </ac:picMkLst>
        </pc:picChg>
        <pc:picChg chg="add del mod">
          <ac:chgData name="Lakshmi Narasimhan, Yamini" userId="9c1b4727-19f9-4551-b9f3-1a27815b11f1" providerId="ADAL" clId="{66D6EFE0-E730-48B7-B73B-1C2AAA1B99E0}" dt="2023-05-16T15:48:39.686" v="4557" actId="21"/>
          <ac:picMkLst>
            <pc:docMk/>
            <pc:sldMk cId="1131121640" sldId="1474"/>
            <ac:picMk id="16" creationId="{71930F11-1C24-0E87-B09B-222ABBA2B64C}"/>
          </ac:picMkLst>
        </pc:picChg>
        <pc:picChg chg="add del mod">
          <ac:chgData name="Lakshmi Narasimhan, Yamini" userId="9c1b4727-19f9-4551-b9f3-1a27815b11f1" providerId="ADAL" clId="{66D6EFE0-E730-48B7-B73B-1C2AAA1B99E0}" dt="2023-05-16T15:49:01.242" v="4561" actId="21"/>
          <ac:picMkLst>
            <pc:docMk/>
            <pc:sldMk cId="1131121640" sldId="1474"/>
            <ac:picMk id="18" creationId="{99DF9109-C6BC-E0B2-8DAF-844DFE8A51C3}"/>
          </ac:picMkLst>
        </pc:picChg>
        <pc:picChg chg="add mod">
          <ac:chgData name="Lakshmi Narasimhan, Yamini" userId="9c1b4727-19f9-4551-b9f3-1a27815b11f1" providerId="ADAL" clId="{66D6EFE0-E730-48B7-B73B-1C2AAA1B99E0}" dt="2023-05-24T15:23:32.771" v="6846" actId="962"/>
          <ac:picMkLst>
            <pc:docMk/>
            <pc:sldMk cId="1131121640" sldId="1474"/>
            <ac:picMk id="20" creationId="{E4D430A1-A7BC-B71B-3F47-C49FE74AFEA5}"/>
          </ac:picMkLst>
        </pc:picChg>
      </pc:sldChg>
      <pc:sldChg chg="modSp add mod">
        <pc:chgData name="Lakshmi Narasimhan, Yamini" userId="9c1b4727-19f9-4551-b9f3-1a27815b11f1" providerId="ADAL" clId="{66D6EFE0-E730-48B7-B73B-1C2AAA1B99E0}" dt="2023-05-12T15:12:15.259" v="2286" actId="113"/>
        <pc:sldMkLst>
          <pc:docMk/>
          <pc:sldMk cId="798825772" sldId="1475"/>
        </pc:sldMkLst>
        <pc:spChg chg="mod">
          <ac:chgData name="Lakshmi Narasimhan, Yamini" userId="9c1b4727-19f9-4551-b9f3-1a27815b11f1" providerId="ADAL" clId="{66D6EFE0-E730-48B7-B73B-1C2AAA1B99E0}" dt="2023-05-12T15:11:38.181" v="2279" actId="1036"/>
          <ac:spMkLst>
            <pc:docMk/>
            <pc:sldMk cId="798825772" sldId="1475"/>
            <ac:spMk id="2" creationId="{3D1F8545-5F99-46FD-AA24-A54626332ED8}"/>
          </ac:spMkLst>
        </pc:spChg>
        <pc:spChg chg="mod">
          <ac:chgData name="Lakshmi Narasimhan, Yamini" userId="9c1b4727-19f9-4551-b9f3-1a27815b11f1" providerId="ADAL" clId="{66D6EFE0-E730-48B7-B73B-1C2AAA1B99E0}" dt="2023-05-12T15:12:15.259" v="2286" actId="113"/>
          <ac:spMkLst>
            <pc:docMk/>
            <pc:sldMk cId="798825772" sldId="1475"/>
            <ac:spMk id="3" creationId="{B94796A5-4D7F-478C-92F5-12F62563E364}"/>
          </ac:spMkLst>
        </pc:spChg>
        <pc:graphicFrameChg chg="mod modGraphic">
          <ac:chgData name="Lakshmi Narasimhan, Yamini" userId="9c1b4727-19f9-4551-b9f3-1a27815b11f1" providerId="ADAL" clId="{66D6EFE0-E730-48B7-B73B-1C2AAA1B99E0}" dt="2023-05-12T15:11:44.083" v="2280" actId="21"/>
          <ac:graphicFrameMkLst>
            <pc:docMk/>
            <pc:sldMk cId="798825772" sldId="1475"/>
            <ac:graphicFrameMk id="5" creationId="{1C334AA7-B355-4AAF-98D5-1018C045B23E}"/>
          </ac:graphicFrameMkLst>
        </pc:graphicFrameChg>
      </pc:sldChg>
      <pc:sldChg chg="modSp add del mod ord">
        <pc:chgData name="Lakshmi Narasimhan, Yamini" userId="9c1b4727-19f9-4551-b9f3-1a27815b11f1" providerId="ADAL" clId="{66D6EFE0-E730-48B7-B73B-1C2AAA1B99E0}" dt="2023-05-16T13:22:48.328" v="4533" actId="2696"/>
        <pc:sldMkLst>
          <pc:docMk/>
          <pc:sldMk cId="2569463947" sldId="1476"/>
        </pc:sldMkLst>
        <pc:spChg chg="mod">
          <ac:chgData name="Lakshmi Narasimhan, Yamini" userId="9c1b4727-19f9-4551-b9f3-1a27815b11f1" providerId="ADAL" clId="{66D6EFE0-E730-48B7-B73B-1C2AAA1B99E0}" dt="2023-05-12T15:36:30.667" v="2354" actId="255"/>
          <ac:spMkLst>
            <pc:docMk/>
            <pc:sldMk cId="2569463947" sldId="1476"/>
            <ac:spMk id="2" creationId="{3D1F8545-5F99-46FD-AA24-A54626332ED8}"/>
          </ac:spMkLst>
        </pc:spChg>
        <pc:spChg chg="mod">
          <ac:chgData name="Lakshmi Narasimhan, Yamini" userId="9c1b4727-19f9-4551-b9f3-1a27815b11f1" providerId="ADAL" clId="{66D6EFE0-E730-48B7-B73B-1C2AAA1B99E0}" dt="2023-05-12T15:48:08.285" v="2574" actId="255"/>
          <ac:spMkLst>
            <pc:docMk/>
            <pc:sldMk cId="2569463947" sldId="1476"/>
            <ac:spMk id="3" creationId="{B94796A5-4D7F-478C-92F5-12F62563E364}"/>
          </ac:spMkLst>
        </pc:spChg>
        <pc:graphicFrameChg chg="mod modGraphic">
          <ac:chgData name="Lakshmi Narasimhan, Yamini" userId="9c1b4727-19f9-4551-b9f3-1a27815b11f1" providerId="ADAL" clId="{66D6EFE0-E730-48B7-B73B-1C2AAA1B99E0}" dt="2023-05-12T15:57:16.211" v="2613" actId="13926"/>
          <ac:graphicFrameMkLst>
            <pc:docMk/>
            <pc:sldMk cId="2569463947" sldId="1476"/>
            <ac:graphicFrameMk id="5" creationId="{1C334AA7-B355-4AAF-98D5-1018C045B23E}"/>
          </ac:graphicFrameMkLst>
        </pc:graphicFrameChg>
      </pc:sldChg>
      <pc:sldChg chg="modSp add mod">
        <pc:chgData name="Lakshmi Narasimhan, Yamini" userId="9c1b4727-19f9-4551-b9f3-1a27815b11f1" providerId="ADAL" clId="{66D6EFE0-E730-48B7-B73B-1C2AAA1B99E0}" dt="2023-05-19T10:44:42.773" v="6393" actId="255"/>
        <pc:sldMkLst>
          <pc:docMk/>
          <pc:sldMk cId="3290803121" sldId="1477"/>
        </pc:sldMkLst>
        <pc:spChg chg="mod">
          <ac:chgData name="Lakshmi Narasimhan, Yamini" userId="9c1b4727-19f9-4551-b9f3-1a27815b11f1" providerId="ADAL" clId="{66D6EFE0-E730-48B7-B73B-1C2AAA1B99E0}" dt="2023-05-12T15:49:17.230" v="2584"/>
          <ac:spMkLst>
            <pc:docMk/>
            <pc:sldMk cId="3290803121" sldId="1477"/>
            <ac:spMk id="2" creationId="{3D1F8545-5F99-46FD-AA24-A54626332ED8}"/>
          </ac:spMkLst>
        </pc:spChg>
        <pc:spChg chg="mod">
          <ac:chgData name="Lakshmi Narasimhan, Yamini" userId="9c1b4727-19f9-4551-b9f3-1a27815b11f1" providerId="ADAL" clId="{66D6EFE0-E730-48B7-B73B-1C2AAA1B99E0}" dt="2023-05-19T10:44:42.773" v="6393" actId="255"/>
          <ac:spMkLst>
            <pc:docMk/>
            <pc:sldMk cId="3290803121" sldId="1477"/>
            <ac:spMk id="3" creationId="{B94796A5-4D7F-478C-92F5-12F62563E364}"/>
          </ac:spMkLst>
        </pc:spChg>
        <pc:graphicFrameChg chg="mod modGraphic">
          <ac:chgData name="Lakshmi Narasimhan, Yamini" userId="9c1b4727-19f9-4551-b9f3-1a27815b11f1" providerId="ADAL" clId="{66D6EFE0-E730-48B7-B73B-1C2AAA1B99E0}" dt="2023-05-19T10:44:23.156" v="6391" actId="20577"/>
          <ac:graphicFrameMkLst>
            <pc:docMk/>
            <pc:sldMk cId="3290803121" sldId="1477"/>
            <ac:graphicFrameMk id="5" creationId="{1C334AA7-B355-4AAF-98D5-1018C045B23E}"/>
          </ac:graphicFrameMkLst>
        </pc:graphicFrameChg>
      </pc:sldChg>
    </pc:docChg>
  </pc:docChgLst>
  <pc:docChgLst>
    <pc:chgData name="Lakshmi Narasimhan, Yamini" userId="9c1b4727-19f9-4551-b9f3-1a27815b11f1" providerId="ADAL" clId="{1F3FAD76-0B72-4B26-ACB3-88A0225A69CC}"/>
    <pc:docChg chg="undo redo custSel addSld delSld modSld sldOrd modSection">
      <pc:chgData name="Lakshmi Narasimhan, Yamini" userId="9c1b4727-19f9-4551-b9f3-1a27815b11f1" providerId="ADAL" clId="{1F3FAD76-0B72-4B26-ACB3-88A0225A69CC}" dt="2023-08-10T11:07:04.510" v="5465" actId="2696"/>
      <pc:docMkLst>
        <pc:docMk/>
      </pc:docMkLst>
      <pc:sldChg chg="ord">
        <pc:chgData name="Lakshmi Narasimhan, Yamini" userId="9c1b4727-19f9-4551-b9f3-1a27815b11f1" providerId="ADAL" clId="{1F3FAD76-0B72-4B26-ACB3-88A0225A69CC}" dt="2023-08-08T13:51:06.544" v="5047"/>
        <pc:sldMkLst>
          <pc:docMk/>
          <pc:sldMk cId="2700351859" sldId="561"/>
        </pc:sldMkLst>
      </pc:sldChg>
      <pc:sldChg chg="modSp mod">
        <pc:chgData name="Lakshmi Narasimhan, Yamini" userId="9c1b4727-19f9-4551-b9f3-1a27815b11f1" providerId="ADAL" clId="{1F3FAD76-0B72-4B26-ACB3-88A0225A69CC}" dt="2023-07-31T08:40:27.102" v="5" actId="20577"/>
        <pc:sldMkLst>
          <pc:docMk/>
          <pc:sldMk cId="1405372622" sldId="1153"/>
        </pc:sldMkLst>
        <pc:spChg chg="mod">
          <ac:chgData name="Lakshmi Narasimhan, Yamini" userId="9c1b4727-19f9-4551-b9f3-1a27815b11f1" providerId="ADAL" clId="{1F3FAD76-0B72-4B26-ACB3-88A0225A69CC}" dt="2023-07-31T08:40:27.102" v="5" actId="20577"/>
          <ac:spMkLst>
            <pc:docMk/>
            <pc:sldMk cId="1405372622" sldId="1153"/>
            <ac:spMk id="10" creationId="{FF955FB8-7888-494D-A57A-548B5B96A4F2}"/>
          </ac:spMkLst>
        </pc:spChg>
      </pc:sldChg>
      <pc:sldChg chg="del">
        <pc:chgData name="Lakshmi Narasimhan, Yamini" userId="9c1b4727-19f9-4551-b9f3-1a27815b11f1" providerId="ADAL" clId="{1F3FAD76-0B72-4B26-ACB3-88A0225A69CC}" dt="2023-07-31T10:34:09.806" v="9" actId="2696"/>
        <pc:sldMkLst>
          <pc:docMk/>
          <pc:sldMk cId="4217899657" sldId="1399"/>
        </pc:sldMkLst>
      </pc:sldChg>
      <pc:sldChg chg="del">
        <pc:chgData name="Lakshmi Narasimhan, Yamini" userId="9c1b4727-19f9-4551-b9f3-1a27815b11f1" providerId="ADAL" clId="{1F3FAD76-0B72-4B26-ACB3-88A0225A69CC}" dt="2023-07-31T10:43:36.915" v="107" actId="2696"/>
        <pc:sldMkLst>
          <pc:docMk/>
          <pc:sldMk cId="4038101" sldId="1414"/>
        </pc:sldMkLst>
      </pc:sldChg>
      <pc:sldChg chg="del">
        <pc:chgData name="Lakshmi Narasimhan, Yamini" userId="9c1b4727-19f9-4551-b9f3-1a27815b11f1" providerId="ADAL" clId="{1F3FAD76-0B72-4B26-ACB3-88A0225A69CC}" dt="2023-08-01T11:20:01.931" v="879" actId="2696"/>
        <pc:sldMkLst>
          <pc:docMk/>
          <pc:sldMk cId="3747128800" sldId="1452"/>
        </pc:sldMkLst>
      </pc:sldChg>
      <pc:sldChg chg="modSp mod">
        <pc:chgData name="Lakshmi Narasimhan, Yamini" userId="9c1b4727-19f9-4551-b9f3-1a27815b11f1" providerId="ADAL" clId="{1F3FAD76-0B72-4B26-ACB3-88A0225A69CC}" dt="2023-08-09T15:31:31.721" v="5420" actId="113"/>
        <pc:sldMkLst>
          <pc:docMk/>
          <pc:sldMk cId="2162496938" sldId="1493"/>
        </pc:sldMkLst>
        <pc:spChg chg="mod">
          <ac:chgData name="Lakshmi Narasimhan, Yamini" userId="9c1b4727-19f9-4551-b9f3-1a27815b11f1" providerId="ADAL" clId="{1F3FAD76-0B72-4B26-ACB3-88A0225A69CC}" dt="2023-07-31T10:45:23.438" v="127"/>
          <ac:spMkLst>
            <pc:docMk/>
            <pc:sldMk cId="2162496938" sldId="1493"/>
            <ac:spMk id="2" creationId="{3D1F8545-5F99-46FD-AA24-A54626332ED8}"/>
          </ac:spMkLst>
        </pc:spChg>
        <pc:spChg chg="mod">
          <ac:chgData name="Lakshmi Narasimhan, Yamini" userId="9c1b4727-19f9-4551-b9f3-1a27815b11f1" providerId="ADAL" clId="{1F3FAD76-0B72-4B26-ACB3-88A0225A69CC}" dt="2023-08-09T15:31:31.721" v="5420" actId="113"/>
          <ac:spMkLst>
            <pc:docMk/>
            <pc:sldMk cId="2162496938" sldId="1493"/>
            <ac:spMk id="3" creationId="{B94796A5-4D7F-478C-92F5-12F62563E364}"/>
          </ac:spMkLst>
        </pc:spChg>
        <pc:graphicFrameChg chg="mod modGraphic">
          <ac:chgData name="Lakshmi Narasimhan, Yamini" userId="9c1b4727-19f9-4551-b9f3-1a27815b11f1" providerId="ADAL" clId="{1F3FAD76-0B72-4B26-ACB3-88A0225A69CC}" dt="2023-08-01T12:45:32.535" v="1564" actId="113"/>
          <ac:graphicFrameMkLst>
            <pc:docMk/>
            <pc:sldMk cId="2162496938" sldId="1493"/>
            <ac:graphicFrameMk id="5" creationId="{1C334AA7-B355-4AAF-98D5-1018C045B23E}"/>
          </ac:graphicFrameMkLst>
        </pc:graphicFrameChg>
      </pc:sldChg>
      <pc:sldChg chg="del">
        <pc:chgData name="Lakshmi Narasimhan, Yamini" userId="9c1b4727-19f9-4551-b9f3-1a27815b11f1" providerId="ADAL" clId="{1F3FAD76-0B72-4B26-ACB3-88A0225A69CC}" dt="2023-07-31T10:43:36.915" v="107" actId="2696"/>
        <pc:sldMkLst>
          <pc:docMk/>
          <pc:sldMk cId="239357822" sldId="1495"/>
        </pc:sldMkLst>
      </pc:sldChg>
      <pc:sldChg chg="modSp mod ord">
        <pc:chgData name="Lakshmi Narasimhan, Yamini" userId="9c1b4727-19f9-4551-b9f3-1a27815b11f1" providerId="ADAL" clId="{1F3FAD76-0B72-4B26-ACB3-88A0225A69CC}" dt="2023-08-10T08:26:45.564" v="5438" actId="20577"/>
        <pc:sldMkLst>
          <pc:docMk/>
          <pc:sldMk cId="1475188068" sldId="1496"/>
        </pc:sldMkLst>
        <pc:graphicFrameChg chg="mod modGraphic">
          <ac:chgData name="Lakshmi Narasimhan, Yamini" userId="9c1b4727-19f9-4551-b9f3-1a27815b11f1" providerId="ADAL" clId="{1F3FAD76-0B72-4B26-ACB3-88A0225A69CC}" dt="2023-08-10T08:26:45.564" v="5438" actId="20577"/>
          <ac:graphicFrameMkLst>
            <pc:docMk/>
            <pc:sldMk cId="1475188068" sldId="1496"/>
            <ac:graphicFrameMk id="6" creationId="{63E37468-C46F-4AF4-ADC9-22D3A18C0DA5}"/>
          </ac:graphicFrameMkLst>
        </pc:graphicFrameChg>
      </pc:sldChg>
      <pc:sldChg chg="del">
        <pc:chgData name="Lakshmi Narasimhan, Yamini" userId="9c1b4727-19f9-4551-b9f3-1a27815b11f1" providerId="ADAL" clId="{1F3FAD76-0B72-4B26-ACB3-88A0225A69CC}" dt="2023-07-31T10:43:36.915" v="107" actId="2696"/>
        <pc:sldMkLst>
          <pc:docMk/>
          <pc:sldMk cId="3811129827" sldId="1497"/>
        </pc:sldMkLst>
      </pc:sldChg>
      <pc:sldChg chg="del">
        <pc:chgData name="Lakshmi Narasimhan, Yamini" userId="9c1b4727-19f9-4551-b9f3-1a27815b11f1" providerId="ADAL" clId="{1F3FAD76-0B72-4B26-ACB3-88A0225A69CC}" dt="2023-07-31T10:43:36.915" v="107" actId="2696"/>
        <pc:sldMkLst>
          <pc:docMk/>
          <pc:sldMk cId="3876911847" sldId="1498"/>
        </pc:sldMkLst>
      </pc:sldChg>
      <pc:sldChg chg="del">
        <pc:chgData name="Lakshmi Narasimhan, Yamini" userId="9c1b4727-19f9-4551-b9f3-1a27815b11f1" providerId="ADAL" clId="{1F3FAD76-0B72-4B26-ACB3-88A0225A69CC}" dt="2023-07-31T10:43:36.915" v="107" actId="2696"/>
        <pc:sldMkLst>
          <pc:docMk/>
          <pc:sldMk cId="1378744048" sldId="1500"/>
        </pc:sldMkLst>
      </pc:sldChg>
      <pc:sldChg chg="del">
        <pc:chgData name="Lakshmi Narasimhan, Yamini" userId="9c1b4727-19f9-4551-b9f3-1a27815b11f1" providerId="ADAL" clId="{1F3FAD76-0B72-4B26-ACB3-88A0225A69CC}" dt="2023-07-31T10:43:36.915" v="107" actId="2696"/>
        <pc:sldMkLst>
          <pc:docMk/>
          <pc:sldMk cId="3882957615" sldId="1501"/>
        </pc:sldMkLst>
      </pc:sldChg>
      <pc:sldChg chg="del">
        <pc:chgData name="Lakshmi Narasimhan, Yamini" userId="9c1b4727-19f9-4551-b9f3-1a27815b11f1" providerId="ADAL" clId="{1F3FAD76-0B72-4B26-ACB3-88A0225A69CC}" dt="2023-08-01T11:20:20.979" v="880" actId="2696"/>
        <pc:sldMkLst>
          <pc:docMk/>
          <pc:sldMk cId="3180806748" sldId="1502"/>
        </pc:sldMkLst>
      </pc:sldChg>
      <pc:sldChg chg="del">
        <pc:chgData name="Lakshmi Narasimhan, Yamini" userId="9c1b4727-19f9-4551-b9f3-1a27815b11f1" providerId="ADAL" clId="{1F3FAD76-0B72-4B26-ACB3-88A0225A69CC}" dt="2023-07-31T10:43:36.915" v="107" actId="2696"/>
        <pc:sldMkLst>
          <pc:docMk/>
          <pc:sldMk cId="1042777166" sldId="1503"/>
        </pc:sldMkLst>
      </pc:sldChg>
      <pc:sldChg chg="del">
        <pc:chgData name="Lakshmi Narasimhan, Yamini" userId="9c1b4727-19f9-4551-b9f3-1a27815b11f1" providerId="ADAL" clId="{1F3FAD76-0B72-4B26-ACB3-88A0225A69CC}" dt="2023-07-31T10:43:36.915" v="107" actId="2696"/>
        <pc:sldMkLst>
          <pc:docMk/>
          <pc:sldMk cId="1957415515" sldId="1505"/>
        </pc:sldMkLst>
      </pc:sldChg>
      <pc:sldChg chg="modSp mod">
        <pc:chgData name="Lakshmi Narasimhan, Yamini" userId="9c1b4727-19f9-4551-b9f3-1a27815b11f1" providerId="ADAL" clId="{1F3FAD76-0B72-4B26-ACB3-88A0225A69CC}" dt="2023-08-02T17:50:06.910" v="2366" actId="20577"/>
        <pc:sldMkLst>
          <pc:docMk/>
          <pc:sldMk cId="2039842286" sldId="1506"/>
        </pc:sldMkLst>
        <pc:spChg chg="mod">
          <ac:chgData name="Lakshmi Narasimhan, Yamini" userId="9c1b4727-19f9-4551-b9f3-1a27815b11f1" providerId="ADAL" clId="{1F3FAD76-0B72-4B26-ACB3-88A0225A69CC}" dt="2023-07-31T11:53:08.134" v="174"/>
          <ac:spMkLst>
            <pc:docMk/>
            <pc:sldMk cId="2039842286" sldId="1506"/>
            <ac:spMk id="2" creationId="{3D1F8545-5F99-46FD-AA24-A54626332ED8}"/>
          </ac:spMkLst>
        </pc:spChg>
        <pc:spChg chg="mod">
          <ac:chgData name="Lakshmi Narasimhan, Yamini" userId="9c1b4727-19f9-4551-b9f3-1a27815b11f1" providerId="ADAL" clId="{1F3FAD76-0B72-4B26-ACB3-88A0225A69CC}" dt="2023-08-02T17:50:06.910" v="2366" actId="20577"/>
          <ac:spMkLst>
            <pc:docMk/>
            <pc:sldMk cId="2039842286" sldId="1506"/>
            <ac:spMk id="3" creationId="{B94796A5-4D7F-478C-92F5-12F62563E364}"/>
          </ac:spMkLst>
        </pc:spChg>
        <pc:graphicFrameChg chg="mod modGraphic">
          <ac:chgData name="Lakshmi Narasimhan, Yamini" userId="9c1b4727-19f9-4551-b9f3-1a27815b11f1" providerId="ADAL" clId="{1F3FAD76-0B72-4B26-ACB3-88A0225A69CC}" dt="2023-08-02T17:48:46.331" v="2341" actId="113"/>
          <ac:graphicFrameMkLst>
            <pc:docMk/>
            <pc:sldMk cId="2039842286" sldId="1506"/>
            <ac:graphicFrameMk id="5" creationId="{1C334AA7-B355-4AAF-98D5-1018C045B23E}"/>
          </ac:graphicFrameMkLst>
        </pc:graphicFrameChg>
      </pc:sldChg>
      <pc:sldChg chg="modSp mod">
        <pc:chgData name="Lakshmi Narasimhan, Yamini" userId="9c1b4727-19f9-4551-b9f3-1a27815b11f1" providerId="ADAL" clId="{1F3FAD76-0B72-4B26-ACB3-88A0225A69CC}" dt="2023-08-09T15:32:46.841" v="5428" actId="20577"/>
        <pc:sldMkLst>
          <pc:docMk/>
          <pc:sldMk cId="4120730200" sldId="1508"/>
        </pc:sldMkLst>
        <pc:spChg chg="mod">
          <ac:chgData name="Lakshmi Narasimhan, Yamini" userId="9c1b4727-19f9-4551-b9f3-1a27815b11f1" providerId="ADAL" clId="{1F3FAD76-0B72-4B26-ACB3-88A0225A69CC}" dt="2023-07-31T12:03:10.350" v="231"/>
          <ac:spMkLst>
            <pc:docMk/>
            <pc:sldMk cId="4120730200" sldId="1508"/>
            <ac:spMk id="2" creationId="{3D1F8545-5F99-46FD-AA24-A54626332ED8}"/>
          </ac:spMkLst>
        </pc:spChg>
        <pc:spChg chg="mod">
          <ac:chgData name="Lakshmi Narasimhan, Yamini" userId="9c1b4727-19f9-4551-b9f3-1a27815b11f1" providerId="ADAL" clId="{1F3FAD76-0B72-4B26-ACB3-88A0225A69CC}" dt="2023-08-09T15:32:46.841" v="5428" actId="20577"/>
          <ac:spMkLst>
            <pc:docMk/>
            <pc:sldMk cId="4120730200" sldId="1508"/>
            <ac:spMk id="3" creationId="{B94796A5-4D7F-478C-92F5-12F62563E364}"/>
          </ac:spMkLst>
        </pc:spChg>
        <pc:graphicFrameChg chg="mod modGraphic">
          <ac:chgData name="Lakshmi Narasimhan, Yamini" userId="9c1b4727-19f9-4551-b9f3-1a27815b11f1" providerId="ADAL" clId="{1F3FAD76-0B72-4B26-ACB3-88A0225A69CC}" dt="2023-08-02T11:22:34.623" v="2004" actId="20577"/>
          <ac:graphicFrameMkLst>
            <pc:docMk/>
            <pc:sldMk cId="4120730200" sldId="1508"/>
            <ac:graphicFrameMk id="6" creationId="{F864D8F8-3965-4214-DD27-F8A99FFE5F3E}"/>
          </ac:graphicFrameMkLst>
        </pc:graphicFrameChg>
      </pc:sldChg>
      <pc:sldChg chg="del">
        <pc:chgData name="Lakshmi Narasimhan, Yamini" userId="9c1b4727-19f9-4551-b9f3-1a27815b11f1" providerId="ADAL" clId="{1F3FAD76-0B72-4B26-ACB3-88A0225A69CC}" dt="2023-08-01T11:20:31.421" v="881" actId="2696"/>
        <pc:sldMkLst>
          <pc:docMk/>
          <pc:sldMk cId="2056893379" sldId="1509"/>
        </pc:sldMkLst>
      </pc:sldChg>
      <pc:sldChg chg="del">
        <pc:chgData name="Lakshmi Narasimhan, Yamini" userId="9c1b4727-19f9-4551-b9f3-1a27815b11f1" providerId="ADAL" clId="{1F3FAD76-0B72-4B26-ACB3-88A0225A69CC}" dt="2023-07-31T10:43:36.915" v="107" actId="2696"/>
        <pc:sldMkLst>
          <pc:docMk/>
          <pc:sldMk cId="1615455860" sldId="1511"/>
        </pc:sldMkLst>
      </pc:sldChg>
      <pc:sldChg chg="del">
        <pc:chgData name="Lakshmi Narasimhan, Yamini" userId="9c1b4727-19f9-4551-b9f3-1a27815b11f1" providerId="ADAL" clId="{1F3FAD76-0B72-4B26-ACB3-88A0225A69CC}" dt="2023-07-31T10:43:40.868" v="108" actId="2696"/>
        <pc:sldMkLst>
          <pc:docMk/>
          <pc:sldMk cId="626542973" sldId="1512"/>
        </pc:sldMkLst>
      </pc:sldChg>
      <pc:sldChg chg="del">
        <pc:chgData name="Lakshmi Narasimhan, Yamini" userId="9c1b4727-19f9-4551-b9f3-1a27815b11f1" providerId="ADAL" clId="{1F3FAD76-0B72-4B26-ACB3-88A0225A69CC}" dt="2023-07-31T10:43:36.915" v="107" actId="2696"/>
        <pc:sldMkLst>
          <pc:docMk/>
          <pc:sldMk cId="4069424142" sldId="1513"/>
        </pc:sldMkLst>
      </pc:sldChg>
      <pc:sldChg chg="addSp modSp mod">
        <pc:chgData name="Lakshmi Narasimhan, Yamini" userId="9c1b4727-19f9-4551-b9f3-1a27815b11f1" providerId="ADAL" clId="{1F3FAD76-0B72-4B26-ACB3-88A0225A69CC}" dt="2023-08-04T11:55:19.514" v="3147" actId="14100"/>
        <pc:sldMkLst>
          <pc:docMk/>
          <pc:sldMk cId="1963739022" sldId="1514"/>
        </pc:sldMkLst>
        <pc:spChg chg="mod">
          <ac:chgData name="Lakshmi Narasimhan, Yamini" userId="9c1b4727-19f9-4551-b9f3-1a27815b11f1" providerId="ADAL" clId="{1F3FAD76-0B72-4B26-ACB3-88A0225A69CC}" dt="2023-08-01T08:47:17.528" v="383"/>
          <ac:spMkLst>
            <pc:docMk/>
            <pc:sldMk cId="1963739022" sldId="1514"/>
            <ac:spMk id="2" creationId="{3D1F8545-5F99-46FD-AA24-A54626332ED8}"/>
          </ac:spMkLst>
        </pc:spChg>
        <pc:spChg chg="mod">
          <ac:chgData name="Lakshmi Narasimhan, Yamini" userId="9c1b4727-19f9-4551-b9f3-1a27815b11f1" providerId="ADAL" clId="{1F3FAD76-0B72-4B26-ACB3-88A0225A69CC}" dt="2023-08-04T11:40:11.738" v="2823"/>
          <ac:spMkLst>
            <pc:docMk/>
            <pc:sldMk cId="1963739022" sldId="1514"/>
            <ac:spMk id="3" creationId="{B94796A5-4D7F-478C-92F5-12F62563E364}"/>
          </ac:spMkLst>
        </pc:spChg>
        <pc:graphicFrameChg chg="mod modGraphic">
          <ac:chgData name="Lakshmi Narasimhan, Yamini" userId="9c1b4727-19f9-4551-b9f3-1a27815b11f1" providerId="ADAL" clId="{1F3FAD76-0B72-4B26-ACB3-88A0225A69CC}" dt="2023-08-04T11:55:19.514" v="3147" actId="14100"/>
          <ac:graphicFrameMkLst>
            <pc:docMk/>
            <pc:sldMk cId="1963739022" sldId="1514"/>
            <ac:graphicFrameMk id="5" creationId="{1C334AA7-B355-4AAF-98D5-1018C045B23E}"/>
          </ac:graphicFrameMkLst>
        </pc:graphicFrameChg>
        <pc:picChg chg="add mod">
          <ac:chgData name="Lakshmi Narasimhan, Yamini" userId="9c1b4727-19f9-4551-b9f3-1a27815b11f1" providerId="ADAL" clId="{1F3FAD76-0B72-4B26-ACB3-88A0225A69CC}" dt="2023-08-04T10:50:55.405" v="2701" actId="962"/>
          <ac:picMkLst>
            <pc:docMk/>
            <pc:sldMk cId="1963739022" sldId="1514"/>
            <ac:picMk id="7" creationId="{23DC2A10-D53A-B5CB-5842-9966A6C9CCB2}"/>
          </ac:picMkLst>
        </pc:picChg>
      </pc:sldChg>
      <pc:sldChg chg="modSp mod">
        <pc:chgData name="Lakshmi Narasimhan, Yamini" userId="9c1b4727-19f9-4551-b9f3-1a27815b11f1" providerId="ADAL" clId="{1F3FAD76-0B72-4B26-ACB3-88A0225A69CC}" dt="2023-08-10T08:50:31.489" v="5444" actId="20577"/>
        <pc:sldMkLst>
          <pc:docMk/>
          <pc:sldMk cId="218785895" sldId="1515"/>
        </pc:sldMkLst>
        <pc:spChg chg="mod">
          <ac:chgData name="Lakshmi Narasimhan, Yamini" userId="9c1b4727-19f9-4551-b9f3-1a27815b11f1" providerId="ADAL" clId="{1F3FAD76-0B72-4B26-ACB3-88A0225A69CC}" dt="2023-08-01T08:56:02.874" v="664"/>
          <ac:spMkLst>
            <pc:docMk/>
            <pc:sldMk cId="218785895" sldId="1515"/>
            <ac:spMk id="2" creationId="{3D1F8545-5F99-46FD-AA24-A54626332ED8}"/>
          </ac:spMkLst>
        </pc:spChg>
        <pc:spChg chg="mod">
          <ac:chgData name="Lakshmi Narasimhan, Yamini" userId="9c1b4727-19f9-4551-b9f3-1a27815b11f1" providerId="ADAL" clId="{1F3FAD76-0B72-4B26-ACB3-88A0225A69CC}" dt="2023-08-10T08:50:31.489" v="5444" actId="20577"/>
          <ac:spMkLst>
            <pc:docMk/>
            <pc:sldMk cId="218785895" sldId="1515"/>
            <ac:spMk id="3" creationId="{B94796A5-4D7F-478C-92F5-12F62563E364}"/>
          </ac:spMkLst>
        </pc:spChg>
        <pc:graphicFrameChg chg="mod modGraphic">
          <ac:chgData name="Lakshmi Narasimhan, Yamini" userId="9c1b4727-19f9-4551-b9f3-1a27815b11f1" providerId="ADAL" clId="{1F3FAD76-0B72-4B26-ACB3-88A0225A69CC}" dt="2023-08-01T12:18:59.414" v="1012" actId="14734"/>
          <ac:graphicFrameMkLst>
            <pc:docMk/>
            <pc:sldMk cId="218785895" sldId="1515"/>
            <ac:graphicFrameMk id="5" creationId="{1C334AA7-B355-4AAF-98D5-1018C045B23E}"/>
          </ac:graphicFrameMkLst>
        </pc:graphicFrameChg>
      </pc:sldChg>
      <pc:sldChg chg="del">
        <pc:chgData name="Lakshmi Narasimhan, Yamini" userId="9c1b4727-19f9-4551-b9f3-1a27815b11f1" providerId="ADAL" clId="{1F3FAD76-0B72-4B26-ACB3-88A0225A69CC}" dt="2023-07-31T10:43:44.610" v="109" actId="2696"/>
        <pc:sldMkLst>
          <pc:docMk/>
          <pc:sldMk cId="4052535880" sldId="1516"/>
        </pc:sldMkLst>
      </pc:sldChg>
      <pc:sldChg chg="modSp add mod">
        <pc:chgData name="Lakshmi Narasimhan, Yamini" userId="9c1b4727-19f9-4551-b9f3-1a27815b11f1" providerId="ADAL" clId="{1F3FAD76-0B72-4B26-ACB3-88A0225A69CC}" dt="2023-08-10T08:55:31.710" v="5451" actId="20577"/>
        <pc:sldMkLst>
          <pc:docMk/>
          <pc:sldMk cId="3794701411" sldId="1517"/>
        </pc:sldMkLst>
        <pc:spChg chg="mod">
          <ac:chgData name="Lakshmi Narasimhan, Yamini" userId="9c1b4727-19f9-4551-b9f3-1a27815b11f1" providerId="ADAL" clId="{1F3FAD76-0B72-4B26-ACB3-88A0225A69CC}" dt="2023-08-01T09:08:40.250" v="878" actId="20577"/>
          <ac:spMkLst>
            <pc:docMk/>
            <pc:sldMk cId="3794701411" sldId="1517"/>
            <ac:spMk id="2" creationId="{C8076EC6-A159-49B6-AB0A-B1A8915DAAD0}"/>
          </ac:spMkLst>
        </pc:spChg>
        <pc:graphicFrameChg chg="mod modGraphic">
          <ac:chgData name="Lakshmi Narasimhan, Yamini" userId="9c1b4727-19f9-4551-b9f3-1a27815b11f1" providerId="ADAL" clId="{1F3FAD76-0B72-4B26-ACB3-88A0225A69CC}" dt="2023-08-10T08:55:31.710" v="5451" actId="20577"/>
          <ac:graphicFrameMkLst>
            <pc:docMk/>
            <pc:sldMk cId="3794701411" sldId="1517"/>
            <ac:graphicFrameMk id="6" creationId="{63E37468-C46F-4AF4-ADC9-22D3A18C0DA5}"/>
          </ac:graphicFrameMkLst>
        </pc:graphicFrameChg>
      </pc:sldChg>
      <pc:sldChg chg="addSp delSp modSp add mod">
        <pc:chgData name="Lakshmi Narasimhan, Yamini" userId="9c1b4727-19f9-4551-b9f3-1a27815b11f1" providerId="ADAL" clId="{1F3FAD76-0B72-4B26-ACB3-88A0225A69CC}" dt="2023-08-04T13:16:00.150" v="3539"/>
        <pc:sldMkLst>
          <pc:docMk/>
          <pc:sldMk cId="390636241" sldId="1518"/>
        </pc:sldMkLst>
        <pc:spChg chg="mod">
          <ac:chgData name="Lakshmi Narasimhan, Yamini" userId="9c1b4727-19f9-4551-b9f3-1a27815b11f1" providerId="ADAL" clId="{1F3FAD76-0B72-4B26-ACB3-88A0225A69CC}" dt="2023-07-31T12:11:33.372" v="334"/>
          <ac:spMkLst>
            <pc:docMk/>
            <pc:sldMk cId="390636241" sldId="1518"/>
            <ac:spMk id="2" creationId="{3D1F8545-5F99-46FD-AA24-A54626332ED8}"/>
          </ac:spMkLst>
        </pc:spChg>
        <pc:spChg chg="mod">
          <ac:chgData name="Lakshmi Narasimhan, Yamini" userId="9c1b4727-19f9-4551-b9f3-1a27815b11f1" providerId="ADAL" clId="{1F3FAD76-0B72-4B26-ACB3-88A0225A69CC}" dt="2023-08-04T13:16:00.150" v="3539"/>
          <ac:spMkLst>
            <pc:docMk/>
            <pc:sldMk cId="390636241" sldId="1518"/>
            <ac:spMk id="3" creationId="{B94796A5-4D7F-478C-92F5-12F62563E364}"/>
          </ac:spMkLst>
        </pc:spChg>
        <pc:graphicFrameChg chg="add del mod">
          <ac:chgData name="Lakshmi Narasimhan, Yamini" userId="9c1b4727-19f9-4551-b9f3-1a27815b11f1" providerId="ADAL" clId="{1F3FAD76-0B72-4B26-ACB3-88A0225A69CC}" dt="2023-08-04T13:15:07.409" v="3531"/>
          <ac:graphicFrameMkLst>
            <pc:docMk/>
            <pc:sldMk cId="390636241" sldId="1518"/>
            <ac:graphicFrameMk id="5" creationId="{DE75B685-C6D5-22AF-3741-F333BD7DE23E}"/>
          </ac:graphicFrameMkLst>
        </pc:graphicFrameChg>
        <pc:graphicFrameChg chg="mod modGraphic">
          <ac:chgData name="Lakshmi Narasimhan, Yamini" userId="9c1b4727-19f9-4551-b9f3-1a27815b11f1" providerId="ADAL" clId="{1F3FAD76-0B72-4B26-ACB3-88A0225A69CC}" dt="2023-08-04T13:02:46.678" v="3505" actId="20577"/>
          <ac:graphicFrameMkLst>
            <pc:docMk/>
            <pc:sldMk cId="390636241" sldId="1518"/>
            <ac:graphicFrameMk id="6" creationId="{F864D8F8-3965-4214-DD27-F8A99FFE5F3E}"/>
          </ac:graphicFrameMkLst>
        </pc:graphicFrameChg>
      </pc:sldChg>
      <pc:sldChg chg="add del">
        <pc:chgData name="Lakshmi Narasimhan, Yamini" userId="9c1b4727-19f9-4551-b9f3-1a27815b11f1" providerId="ADAL" clId="{1F3FAD76-0B72-4B26-ACB3-88A0225A69CC}" dt="2023-07-31T12:17:10.032" v="368" actId="2696"/>
        <pc:sldMkLst>
          <pc:docMk/>
          <pc:sldMk cId="1352945313" sldId="1519"/>
        </pc:sldMkLst>
      </pc:sldChg>
      <pc:sldChg chg="modSp add mod">
        <pc:chgData name="Lakshmi Narasimhan, Yamini" userId="9c1b4727-19f9-4551-b9f3-1a27815b11f1" providerId="ADAL" clId="{1F3FAD76-0B72-4B26-ACB3-88A0225A69CC}" dt="2023-08-04T11:40:01.126" v="2819" actId="113"/>
        <pc:sldMkLst>
          <pc:docMk/>
          <pc:sldMk cId="3106547841" sldId="1519"/>
        </pc:sldMkLst>
        <pc:spChg chg="mod">
          <ac:chgData name="Lakshmi Narasimhan, Yamini" userId="9c1b4727-19f9-4551-b9f3-1a27815b11f1" providerId="ADAL" clId="{1F3FAD76-0B72-4B26-ACB3-88A0225A69CC}" dt="2023-08-01T08:50:05.062" v="414"/>
          <ac:spMkLst>
            <pc:docMk/>
            <pc:sldMk cId="3106547841" sldId="1519"/>
            <ac:spMk id="2" creationId="{3D1F8545-5F99-46FD-AA24-A54626332ED8}"/>
          </ac:spMkLst>
        </pc:spChg>
        <pc:spChg chg="mod">
          <ac:chgData name="Lakshmi Narasimhan, Yamini" userId="9c1b4727-19f9-4551-b9f3-1a27815b11f1" providerId="ADAL" clId="{1F3FAD76-0B72-4B26-ACB3-88A0225A69CC}" dt="2023-08-04T11:40:01.126" v="2819" actId="113"/>
          <ac:spMkLst>
            <pc:docMk/>
            <pc:sldMk cId="3106547841" sldId="1519"/>
            <ac:spMk id="3" creationId="{B94796A5-4D7F-478C-92F5-12F62563E364}"/>
          </ac:spMkLst>
        </pc:spChg>
        <pc:graphicFrameChg chg="mod modGraphic">
          <ac:chgData name="Lakshmi Narasimhan, Yamini" userId="9c1b4727-19f9-4551-b9f3-1a27815b11f1" providerId="ADAL" clId="{1F3FAD76-0B72-4B26-ACB3-88A0225A69CC}" dt="2023-08-04T11:09:07.024" v="2748" actId="20577"/>
          <ac:graphicFrameMkLst>
            <pc:docMk/>
            <pc:sldMk cId="3106547841" sldId="1519"/>
            <ac:graphicFrameMk id="5" creationId="{1C334AA7-B355-4AAF-98D5-1018C045B23E}"/>
          </ac:graphicFrameMkLst>
        </pc:graphicFrameChg>
      </pc:sldChg>
      <pc:sldChg chg="addSp delSp modSp add mod">
        <pc:chgData name="Lakshmi Narasimhan, Yamini" userId="9c1b4727-19f9-4551-b9f3-1a27815b11f1" providerId="ADAL" clId="{1F3FAD76-0B72-4B26-ACB3-88A0225A69CC}" dt="2023-08-08T10:23:00.009" v="4240" actId="113"/>
        <pc:sldMkLst>
          <pc:docMk/>
          <pc:sldMk cId="3296195236" sldId="1520"/>
        </pc:sldMkLst>
        <pc:spChg chg="mod">
          <ac:chgData name="Lakshmi Narasimhan, Yamini" userId="9c1b4727-19f9-4551-b9f3-1a27815b11f1" providerId="ADAL" clId="{1F3FAD76-0B72-4B26-ACB3-88A0225A69CC}" dt="2023-08-01T08:53:06.672" v="549"/>
          <ac:spMkLst>
            <pc:docMk/>
            <pc:sldMk cId="3296195236" sldId="1520"/>
            <ac:spMk id="2" creationId="{3D1F8545-5F99-46FD-AA24-A54626332ED8}"/>
          </ac:spMkLst>
        </pc:spChg>
        <pc:spChg chg="mod">
          <ac:chgData name="Lakshmi Narasimhan, Yamini" userId="9c1b4727-19f9-4551-b9f3-1a27815b11f1" providerId="ADAL" clId="{1F3FAD76-0B72-4B26-ACB3-88A0225A69CC}" dt="2023-08-01T08:54:30.012" v="637" actId="20577"/>
          <ac:spMkLst>
            <pc:docMk/>
            <pc:sldMk cId="3296195236" sldId="1520"/>
            <ac:spMk id="3" creationId="{B94796A5-4D7F-478C-92F5-12F62563E364}"/>
          </ac:spMkLst>
        </pc:spChg>
        <pc:graphicFrameChg chg="mod modGraphic">
          <ac:chgData name="Lakshmi Narasimhan, Yamini" userId="9c1b4727-19f9-4551-b9f3-1a27815b11f1" providerId="ADAL" clId="{1F3FAD76-0B72-4B26-ACB3-88A0225A69CC}" dt="2023-08-08T10:23:00.009" v="4240" actId="113"/>
          <ac:graphicFrameMkLst>
            <pc:docMk/>
            <pc:sldMk cId="3296195236" sldId="1520"/>
            <ac:graphicFrameMk id="5" creationId="{1C334AA7-B355-4AAF-98D5-1018C045B23E}"/>
          </ac:graphicFrameMkLst>
        </pc:graphicFrameChg>
        <pc:picChg chg="add mod">
          <ac:chgData name="Lakshmi Narasimhan, Yamini" userId="9c1b4727-19f9-4551-b9f3-1a27815b11f1" providerId="ADAL" clId="{1F3FAD76-0B72-4B26-ACB3-88A0225A69CC}" dt="2023-08-04T11:51:15.337" v="3121" actId="1076"/>
          <ac:picMkLst>
            <pc:docMk/>
            <pc:sldMk cId="3296195236" sldId="1520"/>
            <ac:picMk id="7" creationId="{44A2BEAE-AD70-0456-BD9F-606D754116B6}"/>
          </ac:picMkLst>
        </pc:picChg>
        <pc:picChg chg="add del">
          <ac:chgData name="Lakshmi Narasimhan, Yamini" userId="9c1b4727-19f9-4551-b9f3-1a27815b11f1" providerId="ADAL" clId="{1F3FAD76-0B72-4B26-ACB3-88A0225A69CC}" dt="2023-08-04T11:51:37.907" v="3124" actId="22"/>
          <ac:picMkLst>
            <pc:docMk/>
            <pc:sldMk cId="3296195236" sldId="1520"/>
            <ac:picMk id="9" creationId="{1F736D15-788D-65F7-A688-94E48B40A087}"/>
          </ac:picMkLst>
        </pc:picChg>
      </pc:sldChg>
      <pc:sldChg chg="modSp add mod">
        <pc:chgData name="Lakshmi Narasimhan, Yamini" userId="9c1b4727-19f9-4551-b9f3-1a27815b11f1" providerId="ADAL" clId="{1F3FAD76-0B72-4B26-ACB3-88A0225A69CC}" dt="2023-08-01T12:47:26.696" v="1649" actId="14734"/>
        <pc:sldMkLst>
          <pc:docMk/>
          <pc:sldMk cId="593035339" sldId="1521"/>
        </pc:sldMkLst>
        <pc:spChg chg="mod">
          <ac:chgData name="Lakshmi Narasimhan, Yamini" userId="9c1b4727-19f9-4551-b9f3-1a27815b11f1" providerId="ADAL" clId="{1F3FAD76-0B72-4B26-ACB3-88A0225A69CC}" dt="2023-08-01T12:45:20.971" v="1563" actId="5793"/>
          <ac:spMkLst>
            <pc:docMk/>
            <pc:sldMk cId="593035339" sldId="1521"/>
            <ac:spMk id="2" creationId="{3D1F8545-5F99-46FD-AA24-A54626332ED8}"/>
          </ac:spMkLst>
        </pc:spChg>
        <pc:spChg chg="mod">
          <ac:chgData name="Lakshmi Narasimhan, Yamini" userId="9c1b4727-19f9-4551-b9f3-1a27815b11f1" providerId="ADAL" clId="{1F3FAD76-0B72-4B26-ACB3-88A0225A69CC}" dt="2023-08-01T12:45:06.923" v="1547" actId="20577"/>
          <ac:spMkLst>
            <pc:docMk/>
            <pc:sldMk cId="593035339" sldId="1521"/>
            <ac:spMk id="3" creationId="{B94796A5-4D7F-478C-92F5-12F62563E364}"/>
          </ac:spMkLst>
        </pc:spChg>
        <pc:graphicFrameChg chg="mod modGraphic">
          <ac:chgData name="Lakshmi Narasimhan, Yamini" userId="9c1b4727-19f9-4551-b9f3-1a27815b11f1" providerId="ADAL" clId="{1F3FAD76-0B72-4B26-ACB3-88A0225A69CC}" dt="2023-08-01T12:47:26.696" v="1649" actId="14734"/>
          <ac:graphicFrameMkLst>
            <pc:docMk/>
            <pc:sldMk cId="593035339" sldId="1521"/>
            <ac:graphicFrameMk id="5" creationId="{1C334AA7-B355-4AAF-98D5-1018C045B23E}"/>
          </ac:graphicFrameMkLst>
        </pc:graphicFrameChg>
      </pc:sldChg>
      <pc:sldChg chg="modSp add mod">
        <pc:chgData name="Lakshmi Narasimhan, Yamini" userId="9c1b4727-19f9-4551-b9f3-1a27815b11f1" providerId="ADAL" clId="{1F3FAD76-0B72-4B26-ACB3-88A0225A69CC}" dt="2023-08-10T08:47:17.989" v="5443" actId="20577"/>
        <pc:sldMkLst>
          <pc:docMk/>
          <pc:sldMk cId="3208081958" sldId="1522"/>
        </pc:sldMkLst>
        <pc:spChg chg="mod">
          <ac:chgData name="Lakshmi Narasimhan, Yamini" userId="9c1b4727-19f9-4551-b9f3-1a27815b11f1" providerId="ADAL" clId="{1F3FAD76-0B72-4B26-ACB3-88A0225A69CC}" dt="2023-08-04T13:22:20.925" v="3548"/>
          <ac:spMkLst>
            <pc:docMk/>
            <pc:sldMk cId="3208081958" sldId="1522"/>
            <ac:spMk id="2" creationId="{3D1F8545-5F99-46FD-AA24-A54626332ED8}"/>
          </ac:spMkLst>
        </pc:spChg>
        <pc:spChg chg="mod">
          <ac:chgData name="Lakshmi Narasimhan, Yamini" userId="9c1b4727-19f9-4551-b9f3-1a27815b11f1" providerId="ADAL" clId="{1F3FAD76-0B72-4B26-ACB3-88A0225A69CC}" dt="2023-08-10T08:47:17.989" v="5443" actId="20577"/>
          <ac:spMkLst>
            <pc:docMk/>
            <pc:sldMk cId="3208081958" sldId="1522"/>
            <ac:spMk id="3" creationId="{B94796A5-4D7F-478C-92F5-12F62563E364}"/>
          </ac:spMkLst>
        </pc:spChg>
        <pc:graphicFrameChg chg="mod modGraphic">
          <ac:chgData name="Lakshmi Narasimhan, Yamini" userId="9c1b4727-19f9-4551-b9f3-1a27815b11f1" providerId="ADAL" clId="{1F3FAD76-0B72-4B26-ACB3-88A0225A69CC}" dt="2023-08-08T11:37:18.878" v="4706" actId="13926"/>
          <ac:graphicFrameMkLst>
            <pc:docMk/>
            <pc:sldMk cId="3208081958" sldId="1522"/>
            <ac:graphicFrameMk id="6" creationId="{F864D8F8-3965-4214-DD27-F8A99FFE5F3E}"/>
          </ac:graphicFrameMkLst>
        </pc:graphicFrameChg>
      </pc:sldChg>
      <pc:sldChg chg="modSp add del mod ord">
        <pc:chgData name="Lakshmi Narasimhan, Yamini" userId="9c1b4727-19f9-4551-b9f3-1a27815b11f1" providerId="ADAL" clId="{1F3FAD76-0B72-4B26-ACB3-88A0225A69CC}" dt="2023-08-09T15:36:15.191" v="5429" actId="2696"/>
        <pc:sldMkLst>
          <pc:docMk/>
          <pc:sldMk cId="1472547517" sldId="1523"/>
        </pc:sldMkLst>
        <pc:spChg chg="mod">
          <ac:chgData name="Lakshmi Narasimhan, Yamini" userId="9c1b4727-19f9-4551-b9f3-1a27815b11f1" providerId="ADAL" clId="{1F3FAD76-0B72-4B26-ACB3-88A0225A69CC}" dt="2023-08-08T13:02:03.603" v="4723" actId="255"/>
          <ac:spMkLst>
            <pc:docMk/>
            <pc:sldMk cId="1472547517" sldId="1523"/>
            <ac:spMk id="2" creationId="{3D1F8545-5F99-46FD-AA24-A54626332ED8}"/>
          </ac:spMkLst>
        </pc:spChg>
        <pc:spChg chg="mod">
          <ac:chgData name="Lakshmi Narasimhan, Yamini" userId="9c1b4727-19f9-4551-b9f3-1a27815b11f1" providerId="ADAL" clId="{1F3FAD76-0B72-4B26-ACB3-88A0225A69CC}" dt="2023-08-08T13:03:31.246" v="4808" actId="20577"/>
          <ac:spMkLst>
            <pc:docMk/>
            <pc:sldMk cId="1472547517" sldId="1523"/>
            <ac:spMk id="3" creationId="{B94796A5-4D7F-478C-92F5-12F62563E364}"/>
          </ac:spMkLst>
        </pc:spChg>
        <pc:graphicFrameChg chg="mod modGraphic">
          <ac:chgData name="Lakshmi Narasimhan, Yamini" userId="9c1b4727-19f9-4551-b9f3-1a27815b11f1" providerId="ADAL" clId="{1F3FAD76-0B72-4B26-ACB3-88A0225A69CC}" dt="2023-08-08T14:21:00.121" v="5397" actId="13926"/>
          <ac:graphicFrameMkLst>
            <pc:docMk/>
            <pc:sldMk cId="1472547517" sldId="1523"/>
            <ac:graphicFrameMk id="5" creationId="{1C334AA7-B355-4AAF-98D5-1018C045B23E}"/>
          </ac:graphicFrameMkLst>
        </pc:graphicFrameChg>
      </pc:sldChg>
      <pc:sldChg chg="modSp add del mod ord">
        <pc:chgData name="Lakshmi Narasimhan, Yamini" userId="9c1b4727-19f9-4551-b9f3-1a27815b11f1" providerId="ADAL" clId="{1F3FAD76-0B72-4B26-ACB3-88A0225A69CC}" dt="2023-08-10T11:07:04.510" v="5465" actId="2696"/>
        <pc:sldMkLst>
          <pc:docMk/>
          <pc:sldMk cId="2805398822" sldId="1523"/>
        </pc:sldMkLst>
        <pc:spChg chg="mod">
          <ac:chgData name="Lakshmi Narasimhan, Yamini" userId="9c1b4727-19f9-4551-b9f3-1a27815b11f1" providerId="ADAL" clId="{1F3FAD76-0B72-4B26-ACB3-88A0225A69CC}" dt="2023-08-10T11:06:03.624" v="5464" actId="255"/>
          <ac:spMkLst>
            <pc:docMk/>
            <pc:sldMk cId="2805398822" sldId="1523"/>
            <ac:spMk id="2" creationId="{3D1F8545-5F99-46FD-AA24-A54626332ED8}"/>
          </ac:spMkLst>
        </pc:spChg>
      </pc:sldChg>
      <pc:sldChg chg="modSp add del mod">
        <pc:chgData name="Lakshmi Narasimhan, Yamini" userId="9c1b4727-19f9-4551-b9f3-1a27815b11f1" providerId="ADAL" clId="{1F3FAD76-0B72-4B26-ACB3-88A0225A69CC}" dt="2023-08-08T13:37:36.937" v="4846" actId="2696"/>
        <pc:sldMkLst>
          <pc:docMk/>
          <pc:sldMk cId="830225098" sldId="1524"/>
        </pc:sldMkLst>
        <pc:spChg chg="mod">
          <ac:chgData name="Lakshmi Narasimhan, Yamini" userId="9c1b4727-19f9-4551-b9f3-1a27815b11f1" providerId="ADAL" clId="{1F3FAD76-0B72-4B26-ACB3-88A0225A69CC}" dt="2023-08-08T13:16:37.578" v="4838"/>
          <ac:spMkLst>
            <pc:docMk/>
            <pc:sldMk cId="830225098" sldId="1524"/>
            <ac:spMk id="2" creationId="{3D1F8545-5F99-46FD-AA24-A54626332ED8}"/>
          </ac:spMkLst>
        </pc:spChg>
        <pc:spChg chg="mod">
          <ac:chgData name="Lakshmi Narasimhan, Yamini" userId="9c1b4727-19f9-4551-b9f3-1a27815b11f1" providerId="ADAL" clId="{1F3FAD76-0B72-4B26-ACB3-88A0225A69CC}" dt="2023-08-08T13:23:56.194" v="4845" actId="20577"/>
          <ac:spMkLst>
            <pc:docMk/>
            <pc:sldMk cId="830225098" sldId="1524"/>
            <ac:spMk id="3" creationId="{B94796A5-4D7F-478C-92F5-12F62563E36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1F1754-54AD-4ABD-92EB-8365FF19D167}"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n-US"/>
        </a:p>
      </dgm:t>
    </dgm:pt>
    <dgm:pt modelId="{63C2554C-344B-4348-931D-A9FD5765A662}">
      <dgm:prSet phldrT="[Text]" custT="1"/>
      <dgm:spPr/>
      <dgm:t>
        <a:bodyPr/>
        <a:lstStyle/>
        <a:p>
          <a:r>
            <a:rPr lang="en-US" sz="800" b="1" dirty="0">
              <a:latin typeface="Calibri" panose="020F0502020204030204" pitchFamily="34" charset="0"/>
              <a:cs typeface="Calibri" panose="020F0502020204030204" pitchFamily="34" charset="0"/>
            </a:rPr>
            <a:t>Company</a:t>
          </a:r>
          <a:r>
            <a:rPr lang="en-US" sz="800" b="1" dirty="0"/>
            <a:t> </a:t>
          </a:r>
          <a:r>
            <a:rPr lang="en-US" sz="800" b="1" dirty="0">
              <a:latin typeface="Calibri" panose="020F0502020204030204" pitchFamily="34" charset="0"/>
              <a:cs typeface="Calibri" panose="020F0502020204030204" pitchFamily="34" charset="0"/>
            </a:rPr>
            <a:t>Data</a:t>
          </a:r>
        </a:p>
      </dgm:t>
    </dgm:pt>
    <dgm:pt modelId="{C0DCD960-CA2D-419F-A701-A248C4AEE5DC}" type="parTrans" cxnId="{5CE74F10-326B-4B3F-99D7-A9C347FA58B0}">
      <dgm:prSet/>
      <dgm:spPr/>
      <dgm:t>
        <a:bodyPr/>
        <a:lstStyle/>
        <a:p>
          <a:endParaRPr lang="en-US"/>
        </a:p>
      </dgm:t>
    </dgm:pt>
    <dgm:pt modelId="{0085EF1C-78EE-4639-803F-EE3CFB170F72}" type="sibTrans" cxnId="{5CE74F10-326B-4B3F-99D7-A9C347FA58B0}">
      <dgm:prSet/>
      <dgm:spPr/>
      <dgm:t>
        <a:bodyPr/>
        <a:lstStyle/>
        <a:p>
          <a:endParaRPr lang="en-US"/>
        </a:p>
      </dgm:t>
    </dgm:pt>
    <dgm:pt modelId="{28141FDB-BF15-49AF-9E61-0F628895CF11}">
      <dgm:prSet phldrT="[Text]" custT="1"/>
      <dgm:spPr/>
      <dgm:t>
        <a:bodyPr/>
        <a:lstStyle/>
        <a:p>
          <a:r>
            <a:rPr lang="en-US" sz="600" dirty="0"/>
            <a:t>CMPELK</a:t>
          </a:r>
        </a:p>
      </dgm:t>
    </dgm:pt>
    <dgm:pt modelId="{7517278B-B0C4-4788-98EA-0426F2B8C4D9}" type="parTrans" cxnId="{F2396A5F-FED6-46A4-A413-6C9BBEFB8232}">
      <dgm:prSet/>
      <dgm:spPr/>
      <dgm:t>
        <a:bodyPr/>
        <a:lstStyle/>
        <a:p>
          <a:endParaRPr lang="en-US" sz="2000"/>
        </a:p>
      </dgm:t>
    </dgm:pt>
    <dgm:pt modelId="{4012BBBE-1E33-4F57-8B11-E87EF63B5F11}" type="sibTrans" cxnId="{F2396A5F-FED6-46A4-A413-6C9BBEFB8232}">
      <dgm:prSet/>
      <dgm:spPr/>
      <dgm:t>
        <a:bodyPr/>
        <a:lstStyle/>
        <a:p>
          <a:endParaRPr lang="en-US"/>
        </a:p>
      </dgm:t>
    </dgm:pt>
    <dgm:pt modelId="{4B69F05D-FE6A-4C55-923F-10FDAE7EE172}">
      <dgm:prSet phldrT="[Text]" custT="1"/>
      <dgm:spPr/>
      <dgm:t>
        <a:bodyPr/>
        <a:lstStyle/>
        <a:p>
          <a:r>
            <a:rPr lang="en-US" sz="600" dirty="0"/>
            <a:t>CMPEEL</a:t>
          </a:r>
        </a:p>
      </dgm:t>
    </dgm:pt>
    <dgm:pt modelId="{4FCC0273-E035-4B80-BEAB-1B2CF9C493D4}" type="parTrans" cxnId="{61B4C527-F6B8-4F94-A237-EC830C628F05}">
      <dgm:prSet/>
      <dgm:spPr/>
      <dgm:t>
        <a:bodyPr/>
        <a:lstStyle/>
        <a:p>
          <a:endParaRPr lang="en-US" sz="2000"/>
        </a:p>
      </dgm:t>
    </dgm:pt>
    <dgm:pt modelId="{678C1B06-4FA8-4DFB-BEB3-7B8BB405F004}" type="sibTrans" cxnId="{61B4C527-F6B8-4F94-A237-EC830C628F05}">
      <dgm:prSet/>
      <dgm:spPr/>
      <dgm:t>
        <a:bodyPr/>
        <a:lstStyle/>
        <a:p>
          <a:endParaRPr lang="en-US"/>
        </a:p>
      </dgm:t>
    </dgm:pt>
    <dgm:pt modelId="{3637CF50-4007-4F34-AC05-EBFBC6648A42}">
      <dgm:prSet phldrT="[Text]" custT="1"/>
      <dgm:spPr/>
      <dgm:t>
        <a:bodyPr/>
        <a:lstStyle/>
        <a:p>
          <a:r>
            <a:rPr lang="en-US" sz="600" dirty="0"/>
            <a:t>LNKUPD (Upward )</a:t>
          </a:r>
        </a:p>
      </dgm:t>
    </dgm:pt>
    <dgm:pt modelId="{39298068-6D04-4E9D-8141-8732D76FC8AF}" type="parTrans" cxnId="{827DF405-C32E-4195-8FC9-C283F76B803C}">
      <dgm:prSet/>
      <dgm:spPr/>
      <dgm:t>
        <a:bodyPr/>
        <a:lstStyle/>
        <a:p>
          <a:endParaRPr lang="en-US" sz="2000"/>
        </a:p>
      </dgm:t>
    </dgm:pt>
    <dgm:pt modelId="{15C9048A-CEF6-4E98-8B19-FEBD322667ED}" type="sibTrans" cxnId="{827DF405-C32E-4195-8FC9-C283F76B803C}">
      <dgm:prSet/>
      <dgm:spPr/>
      <dgm:t>
        <a:bodyPr/>
        <a:lstStyle/>
        <a:p>
          <a:endParaRPr lang="en-US"/>
        </a:p>
      </dgm:t>
    </dgm:pt>
    <dgm:pt modelId="{5A6595F1-413C-4C5B-A614-C9ED94F52793}">
      <dgm:prSet phldrT="[Text]" custT="1"/>
      <dgm:spPr/>
      <dgm:t>
        <a:bodyPr/>
        <a:lstStyle/>
        <a:p>
          <a:r>
            <a:rPr lang="en-US" sz="600" dirty="0"/>
            <a:t>AASDHQ (Decision HQ)</a:t>
          </a:r>
        </a:p>
      </dgm:t>
    </dgm:pt>
    <dgm:pt modelId="{B8225517-B15C-4B5C-9789-F6A3541DD0C5}" type="parTrans" cxnId="{2BB0B4B8-9B5C-46F0-9705-D25C70A2A987}">
      <dgm:prSet/>
      <dgm:spPr/>
      <dgm:t>
        <a:bodyPr/>
        <a:lstStyle/>
        <a:p>
          <a:endParaRPr lang="en-US" sz="2000"/>
        </a:p>
      </dgm:t>
    </dgm:pt>
    <dgm:pt modelId="{F2EA0195-F86C-42D9-9C49-BB1B0BF29E86}" type="sibTrans" cxnId="{2BB0B4B8-9B5C-46F0-9705-D25C70A2A987}">
      <dgm:prSet/>
      <dgm:spPr/>
      <dgm:t>
        <a:bodyPr/>
        <a:lstStyle/>
        <a:p>
          <a:endParaRPr lang="en-US"/>
        </a:p>
      </dgm:t>
    </dgm:pt>
    <dgm:pt modelId="{76EED028-8035-45D9-9FAE-4E4B2F194A7D}">
      <dgm:prSet phldrT="[Text]" custT="1"/>
      <dgm:spPr/>
      <dgm:t>
        <a:bodyPr/>
        <a:lstStyle/>
        <a:p>
          <a:r>
            <a:rPr lang="en-US" sz="600" dirty="0"/>
            <a:t>AASVIA (Viability)</a:t>
          </a:r>
        </a:p>
      </dgm:t>
    </dgm:pt>
    <dgm:pt modelId="{E3DBD1B9-A505-4A72-9FDC-13DE1D281D6A}" type="parTrans" cxnId="{94281847-F9D2-414E-A01B-BFA7525BDE07}">
      <dgm:prSet/>
      <dgm:spPr/>
      <dgm:t>
        <a:bodyPr/>
        <a:lstStyle/>
        <a:p>
          <a:endParaRPr lang="en-US" sz="2000"/>
        </a:p>
      </dgm:t>
    </dgm:pt>
    <dgm:pt modelId="{C63F15A2-7D81-453C-93F8-8B67E52907FA}" type="sibTrans" cxnId="{94281847-F9D2-414E-A01B-BFA7525BDE07}">
      <dgm:prSet/>
      <dgm:spPr/>
      <dgm:t>
        <a:bodyPr/>
        <a:lstStyle/>
        <a:p>
          <a:endParaRPr lang="en-US"/>
        </a:p>
      </dgm:t>
    </dgm:pt>
    <dgm:pt modelId="{6FBB7DA3-3B2E-4278-A20B-B57884F11B01}">
      <dgm:prSet phldrT="[Text]" custT="1"/>
      <dgm:spPr/>
      <dgm:t>
        <a:bodyPr/>
        <a:lstStyle/>
        <a:p>
          <a:r>
            <a:rPr lang="en-US" sz="600" dirty="0"/>
            <a:t>AASDEL (Delinquency)</a:t>
          </a:r>
        </a:p>
      </dgm:t>
    </dgm:pt>
    <dgm:pt modelId="{CE3B64D3-0C90-460C-86F8-7EF0C6161A4D}" type="parTrans" cxnId="{33EAFAA6-2412-4AFE-83D6-5492A83F7D1A}">
      <dgm:prSet/>
      <dgm:spPr/>
      <dgm:t>
        <a:bodyPr/>
        <a:lstStyle/>
        <a:p>
          <a:endParaRPr lang="en-US" sz="2000"/>
        </a:p>
      </dgm:t>
    </dgm:pt>
    <dgm:pt modelId="{D71ED6C5-6F2A-426A-A41A-61473D0134C8}" type="sibTrans" cxnId="{33EAFAA6-2412-4AFE-83D6-5492A83F7D1A}">
      <dgm:prSet/>
      <dgm:spPr/>
      <dgm:t>
        <a:bodyPr/>
        <a:lstStyle/>
        <a:p>
          <a:endParaRPr lang="en-US"/>
        </a:p>
      </dgm:t>
    </dgm:pt>
    <dgm:pt modelId="{B55B7FC7-8B7F-4783-9C84-767C32E68BF9}">
      <dgm:prSet custT="1"/>
      <dgm:spPr/>
      <dgm:t>
        <a:bodyPr/>
        <a:lstStyle/>
        <a:p>
          <a:r>
            <a:rPr lang="en-US" sz="600" dirty="0"/>
            <a:t>AASSER (Supplier Evaluation Risk)</a:t>
          </a:r>
        </a:p>
      </dgm:t>
    </dgm:pt>
    <dgm:pt modelId="{019AE726-5171-49C2-9373-C34DDCCB659B}" type="parTrans" cxnId="{60BF1E9D-3D19-4273-83D0-E916D95935E5}">
      <dgm:prSet/>
      <dgm:spPr/>
      <dgm:t>
        <a:bodyPr/>
        <a:lstStyle/>
        <a:p>
          <a:endParaRPr lang="en-US" sz="2000"/>
        </a:p>
      </dgm:t>
    </dgm:pt>
    <dgm:pt modelId="{11A152DA-20A5-4BF6-BCC9-3F7D7A51AFC7}" type="sibTrans" cxnId="{60BF1E9D-3D19-4273-83D0-E916D95935E5}">
      <dgm:prSet/>
      <dgm:spPr/>
      <dgm:t>
        <a:bodyPr/>
        <a:lstStyle/>
        <a:p>
          <a:endParaRPr lang="en-US"/>
        </a:p>
      </dgm:t>
    </dgm:pt>
    <dgm:pt modelId="{16DB147C-FBA0-480F-ADC6-2796479580C6}">
      <dgm:prSet custT="1"/>
      <dgm:spPr/>
      <dgm:t>
        <a:bodyPr/>
        <a:lstStyle/>
        <a:p>
          <a:r>
            <a:rPr lang="en-US" sz="600" dirty="0"/>
            <a:t>AASFSC</a:t>
          </a:r>
          <a:r>
            <a:rPr lang="en-US" sz="600" dirty="0">
              <a:sym typeface="Wingdings"/>
            </a:rPr>
            <a:t> </a:t>
          </a:r>
          <a:r>
            <a:rPr lang="en-US" sz="600" dirty="0"/>
            <a:t>(Failure Score)</a:t>
          </a:r>
        </a:p>
      </dgm:t>
    </dgm:pt>
    <dgm:pt modelId="{6CA058B5-0085-49E1-8378-74AB08FDB181}" type="parTrans" cxnId="{DDB2A716-7D9C-4AA4-988D-5EAD65259F6A}">
      <dgm:prSet/>
      <dgm:spPr/>
      <dgm:t>
        <a:bodyPr/>
        <a:lstStyle/>
        <a:p>
          <a:endParaRPr lang="en-US" sz="2000"/>
        </a:p>
      </dgm:t>
    </dgm:pt>
    <dgm:pt modelId="{6EE8DE4A-3BB0-4866-BFD4-24F4701B0A16}" type="sibTrans" cxnId="{DDB2A716-7D9C-4AA4-988D-5EAD65259F6A}">
      <dgm:prSet/>
      <dgm:spPr/>
      <dgm:t>
        <a:bodyPr/>
        <a:lstStyle/>
        <a:p>
          <a:endParaRPr lang="en-US"/>
        </a:p>
      </dgm:t>
    </dgm:pt>
    <dgm:pt modelId="{BDFA1694-27D2-4AC0-8448-90457FE0C370}">
      <dgm:prSet custT="1"/>
      <dgm:spPr/>
      <dgm:t>
        <a:bodyPr/>
        <a:lstStyle/>
        <a:p>
          <a:r>
            <a:rPr lang="en-US" sz="600" dirty="0"/>
            <a:t>AASGBR (Global Business Ranking)</a:t>
          </a:r>
        </a:p>
      </dgm:t>
    </dgm:pt>
    <dgm:pt modelId="{5602688E-2B7D-441F-87D9-FC45CE890CA1}" type="parTrans" cxnId="{66534A73-2247-4D9E-BE0C-62E525B88993}">
      <dgm:prSet/>
      <dgm:spPr/>
      <dgm:t>
        <a:bodyPr/>
        <a:lstStyle/>
        <a:p>
          <a:endParaRPr lang="en-US" sz="2000"/>
        </a:p>
      </dgm:t>
    </dgm:pt>
    <dgm:pt modelId="{F65E11A6-7115-4661-8DAD-EB6D70CEE0C0}" type="sibTrans" cxnId="{66534A73-2247-4D9E-BE0C-62E525B88993}">
      <dgm:prSet/>
      <dgm:spPr/>
      <dgm:t>
        <a:bodyPr/>
        <a:lstStyle/>
        <a:p>
          <a:endParaRPr lang="en-US"/>
        </a:p>
      </dgm:t>
    </dgm:pt>
    <dgm:pt modelId="{DDE3CDC9-B974-49A7-87CA-B8D0209083CD}">
      <dgm:prSet phldrT="[Text]" custT="1"/>
      <dgm:spPr/>
      <dgm:t>
        <a:bodyPr/>
        <a:lstStyle/>
        <a:p>
          <a:r>
            <a:rPr lang="en-US" sz="600" dirty="0"/>
            <a:t>CMPLNK</a:t>
          </a:r>
        </a:p>
      </dgm:t>
    </dgm:pt>
    <dgm:pt modelId="{E7041165-F893-4857-AE71-AC432E4E6559}" type="parTrans" cxnId="{0375BAAA-64F8-4F7F-8DFF-B7385BAAA3C2}">
      <dgm:prSet/>
      <dgm:spPr/>
      <dgm:t>
        <a:bodyPr/>
        <a:lstStyle/>
        <a:p>
          <a:endParaRPr lang="en-US" sz="2000"/>
        </a:p>
      </dgm:t>
    </dgm:pt>
    <dgm:pt modelId="{A1E3FE22-9605-468A-A814-F768420C5804}" type="sibTrans" cxnId="{0375BAAA-64F8-4F7F-8DFF-B7385BAAA3C2}">
      <dgm:prSet/>
      <dgm:spPr/>
      <dgm:t>
        <a:bodyPr/>
        <a:lstStyle/>
        <a:p>
          <a:endParaRPr lang="en-US"/>
        </a:p>
      </dgm:t>
    </dgm:pt>
    <dgm:pt modelId="{E09A15BF-450F-4AC8-8AB3-CCC85F6FA2AE}">
      <dgm:prSet phldrT="[Text]" custT="1"/>
      <dgm:spPr/>
      <dgm:t>
        <a:bodyPr/>
        <a:lstStyle/>
        <a:p>
          <a:r>
            <a:rPr lang="en-US" sz="800" dirty="0"/>
            <a:t>Family Tree</a:t>
          </a:r>
        </a:p>
      </dgm:t>
    </dgm:pt>
    <dgm:pt modelId="{2C7DF9D6-AEE6-41DF-B9BD-3A27B3987CBA}" type="parTrans" cxnId="{BE1F5403-C903-4AAB-9FF8-E3923D97B8ED}">
      <dgm:prSet/>
      <dgm:spPr/>
      <dgm:t>
        <a:bodyPr/>
        <a:lstStyle/>
        <a:p>
          <a:endParaRPr lang="en-US" sz="1000"/>
        </a:p>
      </dgm:t>
    </dgm:pt>
    <dgm:pt modelId="{57514539-528F-4429-A233-9548F0E9F34F}" type="sibTrans" cxnId="{BE1F5403-C903-4AAB-9FF8-E3923D97B8ED}">
      <dgm:prSet/>
      <dgm:spPr/>
      <dgm:t>
        <a:bodyPr/>
        <a:lstStyle/>
        <a:p>
          <a:endParaRPr lang="en-US"/>
        </a:p>
      </dgm:t>
    </dgm:pt>
    <dgm:pt modelId="{45412197-1017-4258-A665-DDACD9A7B97E}">
      <dgm:prSet phldrT="[Text]" custT="1"/>
      <dgm:spPr/>
      <dgm:t>
        <a:bodyPr/>
        <a:lstStyle/>
        <a:p>
          <a:r>
            <a:rPr lang="en-US" sz="600" dirty="0"/>
            <a:t>LNKALT (Alternate)</a:t>
          </a:r>
        </a:p>
      </dgm:t>
    </dgm:pt>
    <dgm:pt modelId="{1ED7EA44-CC75-4485-BD1C-4F9264438FD2}" type="parTrans" cxnId="{A61FD8F0-5328-40DD-9657-7A99D36B510A}">
      <dgm:prSet/>
      <dgm:spPr/>
      <dgm:t>
        <a:bodyPr/>
        <a:lstStyle/>
        <a:p>
          <a:endParaRPr lang="en-US" sz="2000"/>
        </a:p>
      </dgm:t>
    </dgm:pt>
    <dgm:pt modelId="{45EE3D22-453B-4495-B259-E49D47FFAEA9}" type="sibTrans" cxnId="{A61FD8F0-5328-40DD-9657-7A99D36B510A}">
      <dgm:prSet/>
      <dgm:spPr/>
      <dgm:t>
        <a:bodyPr/>
        <a:lstStyle/>
        <a:p>
          <a:endParaRPr lang="en-US"/>
        </a:p>
      </dgm:t>
    </dgm:pt>
    <dgm:pt modelId="{A56C3BAE-C2F2-4E74-A55F-8AE8ED3030C3}">
      <dgm:prSet phldrT="[Text]" custT="1"/>
      <dgm:spPr/>
      <dgm:t>
        <a:bodyPr/>
        <a:lstStyle/>
        <a:p>
          <a:r>
            <a:rPr lang="en-US" sz="600" dirty="0"/>
            <a:t>LNKMIN (Minority)</a:t>
          </a:r>
        </a:p>
      </dgm:t>
    </dgm:pt>
    <dgm:pt modelId="{4E896D7D-9D8F-4B34-92E1-7619FB83E6DD}" type="parTrans" cxnId="{89CBD94C-EABB-45D8-9640-94D7CE314FD5}">
      <dgm:prSet/>
      <dgm:spPr/>
      <dgm:t>
        <a:bodyPr/>
        <a:lstStyle/>
        <a:p>
          <a:endParaRPr lang="en-US" sz="2000"/>
        </a:p>
      </dgm:t>
    </dgm:pt>
    <dgm:pt modelId="{358BE336-A670-4537-9128-8AC4E856364E}" type="sibTrans" cxnId="{89CBD94C-EABB-45D8-9640-94D7CE314FD5}">
      <dgm:prSet/>
      <dgm:spPr/>
      <dgm:t>
        <a:bodyPr/>
        <a:lstStyle/>
        <a:p>
          <a:endParaRPr lang="en-US"/>
        </a:p>
      </dgm:t>
    </dgm:pt>
    <dgm:pt modelId="{2041E7D4-A33D-4F95-AA45-2C276C5C3CF4}">
      <dgm:prSet phldrT="[Text]" custT="1"/>
      <dgm:spPr/>
      <dgm:t>
        <a:bodyPr/>
        <a:lstStyle/>
        <a:p>
          <a:r>
            <a:rPr lang="en-US" sz="800" b="1" dirty="0">
              <a:latin typeface="Calibri" panose="020F0502020204030204" pitchFamily="34" charset="0"/>
              <a:cs typeface="Calibri" panose="020F0502020204030204" pitchFamily="34" charset="0"/>
            </a:rPr>
            <a:t>Corporate</a:t>
          </a:r>
          <a:r>
            <a:rPr lang="en-US" sz="800" dirty="0"/>
            <a:t> </a:t>
          </a:r>
          <a:r>
            <a:rPr lang="en-US" sz="800" b="1" dirty="0">
              <a:latin typeface="Calibri" panose="020F0502020204030204" pitchFamily="34" charset="0"/>
              <a:cs typeface="Calibri" panose="020F0502020204030204" pitchFamily="34" charset="0"/>
            </a:rPr>
            <a:t>Linkage</a:t>
          </a:r>
        </a:p>
      </dgm:t>
    </dgm:pt>
    <dgm:pt modelId="{0265D329-7301-44AD-9B57-DE2933112F6C}" type="parTrans" cxnId="{23BCCDE6-B065-48CF-8EEA-62B8A659A485}">
      <dgm:prSet/>
      <dgm:spPr/>
      <dgm:t>
        <a:bodyPr/>
        <a:lstStyle/>
        <a:p>
          <a:endParaRPr lang="en-US"/>
        </a:p>
      </dgm:t>
    </dgm:pt>
    <dgm:pt modelId="{6FC5EDE2-B822-4F13-9A47-DD692028D537}" type="sibTrans" cxnId="{23BCCDE6-B065-48CF-8EEA-62B8A659A485}">
      <dgm:prSet/>
      <dgm:spPr/>
      <dgm:t>
        <a:bodyPr/>
        <a:lstStyle/>
        <a:p>
          <a:endParaRPr lang="en-US"/>
        </a:p>
      </dgm:t>
    </dgm:pt>
    <dgm:pt modelId="{948610B7-E020-4D5E-84C6-87BD22B1C987}">
      <dgm:prSet custT="1"/>
      <dgm:spPr/>
      <dgm:t>
        <a:bodyPr/>
        <a:lstStyle/>
        <a:p>
          <a:r>
            <a:rPr lang="en-US" sz="600" dirty="0"/>
            <a:t>AASTLP (Total Loss Predictor)</a:t>
          </a:r>
        </a:p>
      </dgm:t>
    </dgm:pt>
    <dgm:pt modelId="{539DE6C8-FF2F-4C40-B009-34D72504F234}" type="parTrans" cxnId="{F94EA5ED-258B-4B78-8A56-28BCFBF19936}">
      <dgm:prSet/>
      <dgm:spPr/>
      <dgm:t>
        <a:bodyPr/>
        <a:lstStyle/>
        <a:p>
          <a:endParaRPr lang="en-US" sz="2000"/>
        </a:p>
      </dgm:t>
    </dgm:pt>
    <dgm:pt modelId="{7B574CC5-C2BE-439D-97D1-2F4AB43992F6}" type="sibTrans" cxnId="{F94EA5ED-258B-4B78-8A56-28BCFBF19936}">
      <dgm:prSet/>
      <dgm:spPr/>
      <dgm:t>
        <a:bodyPr/>
        <a:lstStyle/>
        <a:p>
          <a:endParaRPr lang="en-US"/>
        </a:p>
      </dgm:t>
    </dgm:pt>
    <dgm:pt modelId="{83B2A0B6-30A7-489A-8103-A52BBB2327D2}">
      <dgm:prSet custT="1"/>
      <dgm:spPr/>
      <dgm:t>
        <a:bodyPr/>
        <a:lstStyle/>
        <a:p>
          <a:r>
            <a:rPr lang="en-US" sz="600" dirty="0"/>
            <a:t>AASMCU (Material Change)</a:t>
          </a:r>
        </a:p>
      </dgm:t>
    </dgm:pt>
    <dgm:pt modelId="{67FEF77B-8432-43DB-BD46-D6256DBE7347}" type="parTrans" cxnId="{308F3933-6ABD-48DE-8C80-2EC5AD3228D7}">
      <dgm:prSet/>
      <dgm:spPr/>
      <dgm:t>
        <a:bodyPr/>
        <a:lstStyle/>
        <a:p>
          <a:endParaRPr lang="en-US" sz="2000"/>
        </a:p>
      </dgm:t>
    </dgm:pt>
    <dgm:pt modelId="{65F263D8-11BB-42A4-9609-7C212727E88F}" type="sibTrans" cxnId="{308F3933-6ABD-48DE-8C80-2EC5AD3228D7}">
      <dgm:prSet/>
      <dgm:spPr/>
      <dgm:t>
        <a:bodyPr/>
        <a:lstStyle/>
        <a:p>
          <a:endParaRPr lang="en-US"/>
        </a:p>
      </dgm:t>
    </dgm:pt>
    <dgm:pt modelId="{3D047B08-4C5D-480D-A149-B6458CB5350E}">
      <dgm:prSet custT="1"/>
      <dgm:spPr/>
      <dgm:t>
        <a:bodyPr/>
        <a:lstStyle/>
        <a:p>
          <a:r>
            <a:rPr lang="en-US" sz="600" dirty="0"/>
            <a:t>AASGBM (Global Business Ranking – Marketing)</a:t>
          </a:r>
        </a:p>
      </dgm:t>
    </dgm:pt>
    <dgm:pt modelId="{CF850EE1-7C03-40C8-A08F-5964619CEA2A}" type="parTrans" cxnId="{15D12F2C-8F5E-40C2-A9BA-59D893378A12}">
      <dgm:prSet/>
      <dgm:spPr/>
      <dgm:t>
        <a:bodyPr/>
        <a:lstStyle/>
        <a:p>
          <a:endParaRPr lang="en-US" sz="2000"/>
        </a:p>
      </dgm:t>
    </dgm:pt>
    <dgm:pt modelId="{4DC5F907-C75A-44C6-882F-027E6B10BA82}" type="sibTrans" cxnId="{15D12F2C-8F5E-40C2-A9BA-59D893378A12}">
      <dgm:prSet/>
      <dgm:spPr/>
      <dgm:t>
        <a:bodyPr/>
        <a:lstStyle/>
        <a:p>
          <a:endParaRPr lang="en-US"/>
        </a:p>
      </dgm:t>
    </dgm:pt>
    <dgm:pt modelId="{997A4160-63D3-4816-A3ED-8B130B9949D7}">
      <dgm:prSet custT="1"/>
      <dgm:spPr/>
      <dgm:t>
        <a:bodyPr/>
        <a:lstStyle/>
        <a:p>
          <a:r>
            <a:rPr lang="en-US" sz="600" dirty="0"/>
            <a:t>AASBIG (Global IT Buydex)</a:t>
          </a:r>
        </a:p>
      </dgm:t>
    </dgm:pt>
    <dgm:pt modelId="{1545A419-BE11-45F7-AB51-5881E6C6968F}" type="parTrans" cxnId="{FC414369-ECAF-4367-938F-C761C9161C83}">
      <dgm:prSet/>
      <dgm:spPr/>
      <dgm:t>
        <a:bodyPr/>
        <a:lstStyle/>
        <a:p>
          <a:endParaRPr lang="en-US" sz="2000"/>
        </a:p>
      </dgm:t>
    </dgm:pt>
    <dgm:pt modelId="{E07DBC84-8D06-483A-883D-773B7C4169C5}" type="sibTrans" cxnId="{FC414369-ECAF-4367-938F-C761C9161C83}">
      <dgm:prSet/>
      <dgm:spPr/>
      <dgm:t>
        <a:bodyPr/>
        <a:lstStyle/>
        <a:p>
          <a:endParaRPr lang="en-US"/>
        </a:p>
      </dgm:t>
    </dgm:pt>
    <dgm:pt modelId="{DB5BA223-D4E6-402E-A311-99BAE805B1E4}">
      <dgm:prSet phldrT="[Text]" custT="1"/>
      <dgm:spPr/>
      <dgm:t>
        <a:bodyPr/>
        <a:lstStyle/>
        <a:p>
          <a:r>
            <a:rPr lang="en-US" sz="600" dirty="0"/>
            <a:t>CMPGEO</a:t>
          </a:r>
        </a:p>
      </dgm:t>
    </dgm:pt>
    <dgm:pt modelId="{D652AFC3-2854-4073-AF90-AF52C2C9121E}" type="parTrans" cxnId="{67F6B986-3EC2-4560-8BE9-C36D84EAA50C}">
      <dgm:prSet/>
      <dgm:spPr/>
      <dgm:t>
        <a:bodyPr/>
        <a:lstStyle/>
        <a:p>
          <a:endParaRPr lang="en-US" sz="2000"/>
        </a:p>
      </dgm:t>
    </dgm:pt>
    <dgm:pt modelId="{CC3DAA7A-AAD3-4740-A257-2E16FEBFD7CE}" type="sibTrans" cxnId="{67F6B986-3EC2-4560-8BE9-C36D84EAA50C}">
      <dgm:prSet/>
      <dgm:spPr/>
      <dgm:t>
        <a:bodyPr/>
        <a:lstStyle/>
        <a:p>
          <a:endParaRPr lang="en-US"/>
        </a:p>
      </dgm:t>
    </dgm:pt>
    <dgm:pt modelId="{C680C579-768A-4659-8737-E7F2F262B674}">
      <dgm:prSet custT="1"/>
      <dgm:spPr/>
      <dgm:t>
        <a:bodyPr/>
        <a:lstStyle/>
        <a:p>
          <a:r>
            <a:rPr lang="en-US" sz="800" b="1" dirty="0">
              <a:latin typeface="Calibri" panose="020F0502020204030204" pitchFamily="34" charset="0"/>
              <a:cs typeface="Calibri" panose="020F0502020204030204" pitchFamily="34" charset="0"/>
            </a:rPr>
            <a:t>Compliance</a:t>
          </a:r>
        </a:p>
      </dgm:t>
    </dgm:pt>
    <dgm:pt modelId="{68D53A66-84BE-47B5-AE5A-D94870280D40}" type="parTrans" cxnId="{5D2FCE96-0A3D-45B1-8169-5DE6F404E4D4}">
      <dgm:prSet/>
      <dgm:spPr/>
      <dgm:t>
        <a:bodyPr/>
        <a:lstStyle/>
        <a:p>
          <a:endParaRPr lang="en-US"/>
        </a:p>
      </dgm:t>
    </dgm:pt>
    <dgm:pt modelId="{58B82073-81F1-421F-90F5-C1C381CC0367}" type="sibTrans" cxnId="{5D2FCE96-0A3D-45B1-8169-5DE6F404E4D4}">
      <dgm:prSet/>
      <dgm:spPr/>
      <dgm:t>
        <a:bodyPr/>
        <a:lstStyle/>
        <a:p>
          <a:endParaRPr lang="en-US"/>
        </a:p>
      </dgm:t>
    </dgm:pt>
    <dgm:pt modelId="{9E3DCA54-1EB7-411F-8E0E-553695D684EE}">
      <dgm:prSet custT="1"/>
      <dgm:spPr/>
      <dgm:t>
        <a:bodyPr/>
        <a:lstStyle/>
        <a:p>
          <a:r>
            <a:rPr lang="en-US" sz="800" b="1" dirty="0">
              <a:latin typeface="Calibri" panose="020F0502020204030204" pitchFamily="34" charset="0"/>
              <a:cs typeface="Calibri" panose="020F0502020204030204" pitchFamily="34" charset="0"/>
            </a:rPr>
            <a:t>Trade</a:t>
          </a:r>
          <a:r>
            <a:rPr lang="en-US" sz="800" dirty="0"/>
            <a:t> </a:t>
          </a:r>
          <a:r>
            <a:rPr lang="en-US" sz="800" b="1" dirty="0">
              <a:latin typeface="Calibri" panose="020F0502020204030204" pitchFamily="34" charset="0"/>
              <a:cs typeface="Calibri" panose="020F0502020204030204" pitchFamily="34" charset="0"/>
            </a:rPr>
            <a:t>Credit</a:t>
          </a:r>
        </a:p>
      </dgm:t>
    </dgm:pt>
    <dgm:pt modelId="{CB26DC47-92E5-4CE5-9602-E9752206AF48}" type="parTrans" cxnId="{072C536A-7CC8-45F9-A580-A577806838DB}">
      <dgm:prSet/>
      <dgm:spPr/>
      <dgm:t>
        <a:bodyPr/>
        <a:lstStyle/>
        <a:p>
          <a:endParaRPr lang="en-US"/>
        </a:p>
      </dgm:t>
    </dgm:pt>
    <dgm:pt modelId="{AF2562FC-83DD-4F7C-976F-C40A798142AD}" type="sibTrans" cxnId="{072C536A-7CC8-45F9-A580-A577806838DB}">
      <dgm:prSet/>
      <dgm:spPr/>
      <dgm:t>
        <a:bodyPr/>
        <a:lstStyle/>
        <a:p>
          <a:endParaRPr lang="en-US"/>
        </a:p>
      </dgm:t>
    </dgm:pt>
    <dgm:pt modelId="{A4917E50-432B-4A98-B946-CDAE13784E15}">
      <dgm:prSet custT="1"/>
      <dgm:spPr/>
      <dgm:t>
        <a:bodyPr/>
        <a:lstStyle/>
        <a:p>
          <a:r>
            <a:rPr lang="en-US" sz="700" b="1" dirty="0"/>
            <a:t>Ref Data API </a:t>
          </a:r>
        </a:p>
      </dgm:t>
    </dgm:pt>
    <dgm:pt modelId="{0F01ABFB-FD08-4213-9A72-F272386E8954}" type="sibTrans" cxnId="{7C688504-3A30-40B4-971B-10BFCD5B65F2}">
      <dgm:prSet/>
      <dgm:spPr/>
      <dgm:t>
        <a:bodyPr/>
        <a:lstStyle/>
        <a:p>
          <a:endParaRPr lang="en-US"/>
        </a:p>
      </dgm:t>
    </dgm:pt>
    <dgm:pt modelId="{8C22182E-F845-4A46-8FDF-986E82022E0F}" type="parTrans" cxnId="{7C688504-3A30-40B4-971B-10BFCD5B65F2}">
      <dgm:prSet/>
      <dgm:spPr/>
      <dgm:t>
        <a:bodyPr/>
        <a:lstStyle/>
        <a:p>
          <a:endParaRPr lang="en-US"/>
        </a:p>
      </dgm:t>
    </dgm:pt>
    <dgm:pt modelId="{B42C252C-A36F-47E1-ABCE-6B542BF46DBA}">
      <dgm:prSet phldrT="[Text]" custT="1"/>
      <dgm:spPr/>
      <dgm:t>
        <a:bodyPr/>
        <a:lstStyle/>
        <a:p>
          <a:r>
            <a:rPr lang="en-US" sz="600" dirty="0"/>
            <a:t>CMPELF</a:t>
          </a:r>
        </a:p>
      </dgm:t>
    </dgm:pt>
    <dgm:pt modelId="{9AD8269A-9472-4E90-BFB0-2AE339F11FB7}" type="parTrans" cxnId="{2BACC0AE-49FC-46B4-A6F6-BA0B9864389B}">
      <dgm:prSet/>
      <dgm:spPr/>
      <dgm:t>
        <a:bodyPr/>
        <a:lstStyle/>
        <a:p>
          <a:endParaRPr lang="en-US" sz="2000"/>
        </a:p>
      </dgm:t>
    </dgm:pt>
    <dgm:pt modelId="{189170FA-4675-459C-A5D2-A8E8142C4D01}" type="sibTrans" cxnId="{2BACC0AE-49FC-46B4-A6F6-BA0B9864389B}">
      <dgm:prSet/>
      <dgm:spPr/>
      <dgm:t>
        <a:bodyPr/>
        <a:lstStyle/>
        <a:p>
          <a:endParaRPr lang="en-US"/>
        </a:p>
      </dgm:t>
    </dgm:pt>
    <dgm:pt modelId="{E3F3451C-42AD-42E8-905E-7DABD1A4B68B}">
      <dgm:prSet phldrT="[Text]" custT="1"/>
      <dgm:spPr/>
      <dgm:t>
        <a:bodyPr/>
        <a:lstStyle/>
        <a:p>
          <a:r>
            <a:rPr lang="en-US" sz="600" dirty="0"/>
            <a:t>CMPFMD </a:t>
          </a:r>
        </a:p>
      </dgm:t>
    </dgm:pt>
    <dgm:pt modelId="{655E28A0-25D4-4DBB-BB50-30F9DE622495}" type="parTrans" cxnId="{0CA49839-94E7-43AA-A8C8-C7E123F92E82}">
      <dgm:prSet/>
      <dgm:spPr/>
      <dgm:t>
        <a:bodyPr/>
        <a:lstStyle/>
        <a:p>
          <a:endParaRPr lang="en-US" sz="2000"/>
        </a:p>
      </dgm:t>
    </dgm:pt>
    <dgm:pt modelId="{2463DAB3-CBA1-40ED-BDDD-5F4D208B9DC3}" type="sibTrans" cxnId="{0CA49839-94E7-43AA-A8C8-C7E123F92E82}">
      <dgm:prSet/>
      <dgm:spPr/>
      <dgm:t>
        <a:bodyPr/>
        <a:lstStyle/>
        <a:p>
          <a:endParaRPr lang="en-US"/>
        </a:p>
      </dgm:t>
    </dgm:pt>
    <dgm:pt modelId="{DEF88796-0743-4524-96C7-D81DF72A8FF4}">
      <dgm:prSet phldrT="[Text]" custT="1"/>
      <dgm:spPr/>
      <dgm:t>
        <a:bodyPr/>
        <a:lstStyle/>
        <a:p>
          <a:r>
            <a:rPr lang="en-US" sz="600" dirty="0"/>
            <a:t>CMPTPF </a:t>
          </a:r>
        </a:p>
      </dgm:t>
    </dgm:pt>
    <dgm:pt modelId="{B5E46BCF-B6FA-4A75-9A61-D383B4028A85}" type="parTrans" cxnId="{582E6E8B-B49A-4451-AFE0-1C802E39568A}">
      <dgm:prSet/>
      <dgm:spPr/>
      <dgm:t>
        <a:bodyPr/>
        <a:lstStyle/>
        <a:p>
          <a:endParaRPr lang="en-US" sz="2000"/>
        </a:p>
      </dgm:t>
    </dgm:pt>
    <dgm:pt modelId="{C2B2B93E-DF13-47C3-9129-1D5C0AC2DC19}" type="sibTrans" cxnId="{582E6E8B-B49A-4451-AFE0-1C802E39568A}">
      <dgm:prSet/>
      <dgm:spPr/>
      <dgm:t>
        <a:bodyPr/>
        <a:lstStyle/>
        <a:p>
          <a:endParaRPr lang="en-US"/>
        </a:p>
      </dgm:t>
    </dgm:pt>
    <dgm:pt modelId="{06B472C7-D0CA-42A7-BF70-557F824F3D2B}">
      <dgm:prSet phldrT="[Text]" custT="1"/>
      <dgm:spPr/>
      <dgm:t>
        <a:bodyPr/>
        <a:lstStyle/>
        <a:p>
          <a:r>
            <a:rPr lang="en-US" sz="600" dirty="0"/>
            <a:t>CMPFCD </a:t>
          </a:r>
        </a:p>
      </dgm:t>
    </dgm:pt>
    <dgm:pt modelId="{BDB742FA-2A02-46B3-885A-E346901E37A8}" type="sibTrans" cxnId="{45047E9F-A15C-4CC5-B992-AFABBF356CB6}">
      <dgm:prSet/>
      <dgm:spPr/>
      <dgm:t>
        <a:bodyPr/>
        <a:lstStyle/>
        <a:p>
          <a:endParaRPr lang="en-US"/>
        </a:p>
      </dgm:t>
    </dgm:pt>
    <dgm:pt modelId="{79AD1330-003A-4C25-9767-9E85F0A5C3EF}" type="parTrans" cxnId="{45047E9F-A15C-4CC5-B992-AFABBF356CB6}">
      <dgm:prSet/>
      <dgm:spPr/>
      <dgm:t>
        <a:bodyPr/>
        <a:lstStyle/>
        <a:p>
          <a:endParaRPr lang="en-US" sz="2000"/>
        </a:p>
      </dgm:t>
    </dgm:pt>
    <dgm:pt modelId="{20C1F39B-8809-4004-AFCE-678BDF3172CC}">
      <dgm:prSet custT="1"/>
      <dgm:spPr/>
      <dgm:t>
        <a:bodyPr/>
        <a:lstStyle/>
        <a:p>
          <a:r>
            <a:rPr lang="en-US" sz="600" dirty="0"/>
            <a:t>LNKGBO (Global Business Ownership)</a:t>
          </a:r>
        </a:p>
      </dgm:t>
    </dgm:pt>
    <dgm:pt modelId="{CB97FA93-74C4-43BD-8884-D091300D4E27}" type="parTrans" cxnId="{09724A44-31D2-4B80-934E-7605D6CD32D2}">
      <dgm:prSet/>
      <dgm:spPr/>
      <dgm:t>
        <a:bodyPr/>
        <a:lstStyle/>
        <a:p>
          <a:endParaRPr lang="en-US" sz="2000"/>
        </a:p>
      </dgm:t>
    </dgm:pt>
    <dgm:pt modelId="{58936324-211C-4CE8-ABF8-97D2D8D844CD}" type="sibTrans" cxnId="{09724A44-31D2-4B80-934E-7605D6CD32D2}">
      <dgm:prSet/>
      <dgm:spPr/>
      <dgm:t>
        <a:bodyPr/>
        <a:lstStyle/>
        <a:p>
          <a:endParaRPr lang="en-US"/>
        </a:p>
      </dgm:t>
    </dgm:pt>
    <dgm:pt modelId="{C0B10A05-AC46-46E1-AD1D-EE2841B0666C}">
      <dgm:prSet custT="1"/>
      <dgm:spPr/>
      <dgm:t>
        <a:bodyPr/>
        <a:lstStyle/>
        <a:p>
          <a:r>
            <a:rPr lang="en-US" sz="600" dirty="0"/>
            <a:t>CMPCVF  (Compliance Company Verification)</a:t>
          </a:r>
        </a:p>
      </dgm:t>
    </dgm:pt>
    <dgm:pt modelId="{ABD1F979-EF6B-4D2C-B9AB-7E699F60FC19}" type="parTrans" cxnId="{C5C852F9-A069-4077-8787-5E52484FCA18}">
      <dgm:prSet/>
      <dgm:spPr/>
      <dgm:t>
        <a:bodyPr/>
        <a:lstStyle/>
        <a:p>
          <a:endParaRPr lang="en-US" sz="2000"/>
        </a:p>
      </dgm:t>
    </dgm:pt>
    <dgm:pt modelId="{3C541417-08F3-49DF-BE3A-8B9E34028F13}" type="sibTrans" cxnId="{C5C852F9-A069-4077-8787-5E52484FCA18}">
      <dgm:prSet/>
      <dgm:spPr/>
      <dgm:t>
        <a:bodyPr/>
        <a:lstStyle/>
        <a:p>
          <a:endParaRPr lang="en-US"/>
        </a:p>
      </dgm:t>
    </dgm:pt>
    <dgm:pt modelId="{5616033E-8368-4A80-B228-72E10B17E419}">
      <dgm:prSet custT="1"/>
      <dgm:spPr/>
      <dgm:t>
        <a:bodyPr/>
        <a:lstStyle/>
        <a:p>
          <a:r>
            <a:rPr lang="en-US" sz="600" dirty="0"/>
            <a:t>CMPSUP (Company Profile for Core Supply Data )</a:t>
          </a:r>
        </a:p>
      </dgm:t>
    </dgm:pt>
    <dgm:pt modelId="{9C019EC9-9899-4137-9F75-0969C236A422}" type="parTrans" cxnId="{21D3EB39-64C8-4B9B-A858-96771714DAE1}">
      <dgm:prSet/>
      <dgm:spPr/>
      <dgm:t>
        <a:bodyPr/>
        <a:lstStyle/>
        <a:p>
          <a:endParaRPr lang="en-US" sz="2000"/>
        </a:p>
      </dgm:t>
    </dgm:pt>
    <dgm:pt modelId="{AF20EF6F-873A-44C8-B832-02072F6180E8}" type="sibTrans" cxnId="{21D3EB39-64C8-4B9B-A858-96771714DAE1}">
      <dgm:prSet/>
      <dgm:spPr/>
      <dgm:t>
        <a:bodyPr/>
        <a:lstStyle/>
        <a:p>
          <a:endParaRPr lang="en-US"/>
        </a:p>
      </dgm:t>
    </dgm:pt>
    <dgm:pt modelId="{94510A6A-FA86-4C73-8753-38CDF23CB627}">
      <dgm:prSet custT="1"/>
      <dgm:spPr/>
      <dgm:t>
        <a:bodyPr/>
        <a:lstStyle/>
        <a:p>
          <a:r>
            <a:rPr lang="en-US" sz="600" dirty="0"/>
            <a:t>CMPTCS (Company Trade Credit Risk Summary)</a:t>
          </a:r>
        </a:p>
      </dgm:t>
    </dgm:pt>
    <dgm:pt modelId="{EDB00707-54E8-427A-A6D7-F86E2FE21CC8}" type="parTrans" cxnId="{F6D45AC4-C98D-49AB-846F-E56DA3450033}">
      <dgm:prSet/>
      <dgm:spPr/>
      <dgm:t>
        <a:bodyPr/>
        <a:lstStyle/>
        <a:p>
          <a:endParaRPr lang="en-US" sz="2000"/>
        </a:p>
      </dgm:t>
    </dgm:pt>
    <dgm:pt modelId="{0B0BF295-AA29-49D0-A5E3-D1BCAEF3F6D1}" type="sibTrans" cxnId="{F6D45AC4-C98D-49AB-846F-E56DA3450033}">
      <dgm:prSet/>
      <dgm:spPr/>
      <dgm:t>
        <a:bodyPr/>
        <a:lstStyle/>
        <a:p>
          <a:endParaRPr lang="en-US"/>
        </a:p>
      </dgm:t>
    </dgm:pt>
    <dgm:pt modelId="{D057CECE-A628-4617-9E67-317DCBD60893}">
      <dgm:prSet custT="1"/>
      <dgm:spPr/>
      <dgm:t>
        <a:bodyPr/>
        <a:lstStyle/>
        <a:p>
          <a:r>
            <a:rPr lang="en-US" sz="600" dirty="0"/>
            <a:t>INT_IM_CMP</a:t>
          </a:r>
        </a:p>
      </dgm:t>
    </dgm:pt>
    <dgm:pt modelId="{821D30CD-EE6C-48BD-9ED0-B2108904DA07}" type="parTrans" cxnId="{8F79060F-FC6E-4E94-A1B9-210B2A315199}">
      <dgm:prSet/>
      <dgm:spPr/>
      <dgm:t>
        <a:bodyPr/>
        <a:lstStyle/>
        <a:p>
          <a:endParaRPr lang="en-US" sz="2000"/>
        </a:p>
      </dgm:t>
    </dgm:pt>
    <dgm:pt modelId="{98233625-B0F4-4066-9B6B-B593378FA368}" type="sibTrans" cxnId="{8F79060F-FC6E-4E94-A1B9-210B2A315199}">
      <dgm:prSet/>
      <dgm:spPr/>
      <dgm:t>
        <a:bodyPr/>
        <a:lstStyle/>
        <a:p>
          <a:endParaRPr lang="en-US"/>
        </a:p>
      </dgm:t>
    </dgm:pt>
    <dgm:pt modelId="{8C83DDFE-FDA2-4D68-A9BD-AD7370A7219E}">
      <dgm:prSet custT="1"/>
      <dgm:spPr/>
      <dgm:t>
        <a:bodyPr/>
        <a:lstStyle/>
        <a:p>
          <a:r>
            <a:rPr lang="en-US" sz="600" dirty="0"/>
            <a:t>INT_ES_CMP</a:t>
          </a:r>
        </a:p>
      </dgm:t>
    </dgm:pt>
    <dgm:pt modelId="{565E3A5C-03D8-46E6-8C39-FCF08F6A66F6}" type="parTrans" cxnId="{CC1D1D99-8F1D-495E-B2A7-AA0024EFE94E}">
      <dgm:prSet/>
      <dgm:spPr/>
      <dgm:t>
        <a:bodyPr/>
        <a:lstStyle/>
        <a:p>
          <a:endParaRPr lang="en-US" sz="2000"/>
        </a:p>
      </dgm:t>
    </dgm:pt>
    <dgm:pt modelId="{90E8BFD4-5691-4B12-A0E5-94E9113BC3DE}" type="sibTrans" cxnId="{CC1D1D99-8F1D-495E-B2A7-AA0024EFE94E}">
      <dgm:prSet/>
      <dgm:spPr/>
      <dgm:t>
        <a:bodyPr/>
        <a:lstStyle/>
        <a:p>
          <a:endParaRPr lang="en-US"/>
        </a:p>
      </dgm:t>
    </dgm:pt>
    <dgm:pt modelId="{C1CB398B-F31E-49A5-BB2A-C94B3F0955A9}">
      <dgm:prSet custT="1"/>
      <dgm:spPr/>
      <dgm:t>
        <a:bodyPr/>
        <a:lstStyle/>
        <a:p>
          <a:r>
            <a:rPr lang="en-US" sz="600" dirty="0"/>
            <a:t>INT_ES_AAS</a:t>
          </a:r>
        </a:p>
      </dgm:t>
    </dgm:pt>
    <dgm:pt modelId="{73303C10-047F-4DD1-B07E-C4573E92DF02}" type="parTrans" cxnId="{000D9744-DD8E-4279-8FAA-D9FB89FB481B}">
      <dgm:prSet/>
      <dgm:spPr/>
      <dgm:t>
        <a:bodyPr/>
        <a:lstStyle/>
        <a:p>
          <a:endParaRPr lang="en-US" sz="2000"/>
        </a:p>
      </dgm:t>
    </dgm:pt>
    <dgm:pt modelId="{2C97AEA0-E2B4-43B8-9F62-B1CE1A8B5189}" type="sibTrans" cxnId="{000D9744-DD8E-4279-8FAA-D9FB89FB481B}">
      <dgm:prSet/>
      <dgm:spPr/>
      <dgm:t>
        <a:bodyPr/>
        <a:lstStyle/>
        <a:p>
          <a:endParaRPr lang="en-US"/>
        </a:p>
      </dgm:t>
    </dgm:pt>
    <dgm:pt modelId="{F421C737-C768-4A63-92E0-AF70C1F8939E}">
      <dgm:prSet custT="1"/>
      <dgm:spPr/>
      <dgm:t>
        <a:bodyPr/>
        <a:lstStyle/>
        <a:p>
          <a:r>
            <a:rPr lang="en-US" sz="600" dirty="0"/>
            <a:t>INT_ES_EVD</a:t>
          </a:r>
        </a:p>
      </dgm:t>
    </dgm:pt>
    <dgm:pt modelId="{83ABDEE3-B9AF-4C86-A9EB-6D8BEA52A64F}" type="parTrans" cxnId="{8E83E085-E665-4D87-846F-6BB4627ED315}">
      <dgm:prSet/>
      <dgm:spPr/>
      <dgm:t>
        <a:bodyPr/>
        <a:lstStyle/>
        <a:p>
          <a:endParaRPr lang="en-US" sz="2000"/>
        </a:p>
      </dgm:t>
    </dgm:pt>
    <dgm:pt modelId="{EAE4F86E-3187-445B-9B34-3148520AD104}" type="sibTrans" cxnId="{8E83E085-E665-4D87-846F-6BB4627ED315}">
      <dgm:prSet/>
      <dgm:spPr/>
      <dgm:t>
        <a:bodyPr/>
        <a:lstStyle/>
        <a:p>
          <a:endParaRPr lang="en-US"/>
        </a:p>
      </dgm:t>
    </dgm:pt>
    <dgm:pt modelId="{68F94486-9A8D-4D38-9458-07FF14F4CFF5}">
      <dgm:prSet custT="1"/>
      <dgm:spPr/>
      <dgm:t>
        <a:bodyPr/>
        <a:lstStyle/>
        <a:p>
          <a:r>
            <a:rPr lang="en-US" sz="600" dirty="0"/>
            <a:t>INT_ES_FST</a:t>
          </a:r>
        </a:p>
      </dgm:t>
    </dgm:pt>
    <dgm:pt modelId="{50EE21F0-C578-4AAB-84DF-1FD6DAD3A4C1}" type="parTrans" cxnId="{0A016377-A46E-4AE6-828B-3B81A6721976}">
      <dgm:prSet/>
      <dgm:spPr/>
      <dgm:t>
        <a:bodyPr/>
        <a:lstStyle/>
        <a:p>
          <a:endParaRPr lang="en-US" sz="2000"/>
        </a:p>
      </dgm:t>
    </dgm:pt>
    <dgm:pt modelId="{48B4749C-5464-4212-B6EA-B28A2B130007}" type="sibTrans" cxnId="{0A016377-A46E-4AE6-828B-3B81A6721976}">
      <dgm:prSet/>
      <dgm:spPr/>
      <dgm:t>
        <a:bodyPr/>
        <a:lstStyle/>
        <a:p>
          <a:endParaRPr lang="en-US"/>
        </a:p>
      </dgm:t>
    </dgm:pt>
    <dgm:pt modelId="{B903E2A5-E7A9-4007-9B51-69AF7EEA3F88}">
      <dgm:prSet custT="1"/>
      <dgm:spPr/>
      <dgm:t>
        <a:bodyPr/>
        <a:lstStyle/>
        <a:p>
          <a:r>
            <a:rPr lang="en-US" sz="600" dirty="0"/>
            <a:t>INT_WS_CMP</a:t>
          </a:r>
        </a:p>
      </dgm:t>
    </dgm:pt>
    <dgm:pt modelId="{A65B2D9B-657F-4811-B2BE-72D7CA26EB46}" type="parTrans" cxnId="{1DEEFF00-BA13-4995-95E3-B6576B09A431}">
      <dgm:prSet/>
      <dgm:spPr/>
      <dgm:t>
        <a:bodyPr/>
        <a:lstStyle/>
        <a:p>
          <a:endParaRPr lang="en-US" sz="2000"/>
        </a:p>
      </dgm:t>
    </dgm:pt>
    <dgm:pt modelId="{7EA215DD-7F47-4234-8920-4C34375B0A90}" type="sibTrans" cxnId="{1DEEFF00-BA13-4995-95E3-B6576B09A431}">
      <dgm:prSet/>
      <dgm:spPr/>
      <dgm:t>
        <a:bodyPr/>
        <a:lstStyle/>
        <a:p>
          <a:endParaRPr lang="en-US"/>
        </a:p>
      </dgm:t>
    </dgm:pt>
    <dgm:pt modelId="{02E79139-1CD5-434A-8691-0859DE7E2703}">
      <dgm:prSet custT="1"/>
      <dgm:spPr/>
      <dgm:t>
        <a:bodyPr/>
        <a:lstStyle/>
        <a:p>
          <a:r>
            <a:rPr lang="en-US" sz="600" dirty="0"/>
            <a:t>INT_AC_CMP</a:t>
          </a:r>
        </a:p>
      </dgm:t>
    </dgm:pt>
    <dgm:pt modelId="{BA4F143A-F6A4-427C-9772-7C5E7EE1D116}" type="parTrans" cxnId="{6D6682A0-2BC1-498B-B6CB-707C91BD91DA}">
      <dgm:prSet/>
      <dgm:spPr/>
      <dgm:t>
        <a:bodyPr/>
        <a:lstStyle/>
        <a:p>
          <a:endParaRPr lang="en-US" sz="2000"/>
        </a:p>
      </dgm:t>
    </dgm:pt>
    <dgm:pt modelId="{15C786E0-FFA0-43B6-BF9A-8C9915165277}" type="sibTrans" cxnId="{6D6682A0-2BC1-498B-B6CB-707C91BD91DA}">
      <dgm:prSet/>
      <dgm:spPr/>
      <dgm:t>
        <a:bodyPr/>
        <a:lstStyle/>
        <a:p>
          <a:endParaRPr lang="en-US"/>
        </a:p>
      </dgm:t>
    </dgm:pt>
    <dgm:pt modelId="{04152AAF-FEE9-4B67-A124-AFCCF5245C6F}">
      <dgm:prSet custT="1"/>
      <dgm:spPr/>
      <dgm:t>
        <a:bodyPr/>
        <a:lstStyle/>
        <a:p>
          <a:r>
            <a:rPr lang="en-US" sz="600" dirty="0"/>
            <a:t>Get Categories </a:t>
          </a:r>
        </a:p>
      </dgm:t>
    </dgm:pt>
    <dgm:pt modelId="{DB657006-4C7C-42B1-B6A1-27DD992B9F6F}" type="parTrans" cxnId="{9057D9CE-3BCC-45AD-A885-A18A9F859511}">
      <dgm:prSet/>
      <dgm:spPr/>
      <dgm:t>
        <a:bodyPr/>
        <a:lstStyle/>
        <a:p>
          <a:endParaRPr lang="en-US" sz="2000"/>
        </a:p>
      </dgm:t>
    </dgm:pt>
    <dgm:pt modelId="{5EAD5313-1F58-44CC-9CC9-7921C8A98953}" type="sibTrans" cxnId="{9057D9CE-3BCC-45AD-A885-A18A9F859511}">
      <dgm:prSet/>
      <dgm:spPr/>
      <dgm:t>
        <a:bodyPr/>
        <a:lstStyle/>
        <a:p>
          <a:endParaRPr lang="en-US"/>
        </a:p>
      </dgm:t>
    </dgm:pt>
    <dgm:pt modelId="{BF6BB6EB-63F1-4C0E-9781-8E83C436E305}">
      <dgm:prSet custT="1"/>
      <dgm:spPr/>
      <dgm:t>
        <a:bodyPr/>
        <a:lstStyle/>
        <a:p>
          <a:r>
            <a:rPr lang="en-US" sz="600" dirty="0"/>
            <a:t>Category Detail</a:t>
          </a:r>
        </a:p>
      </dgm:t>
    </dgm:pt>
    <dgm:pt modelId="{04AB75C0-33F0-473C-A8CF-E013911B4464}" type="parTrans" cxnId="{7FF1293A-66D1-460D-A6EE-9F24BC531BE6}">
      <dgm:prSet/>
      <dgm:spPr/>
      <dgm:t>
        <a:bodyPr/>
        <a:lstStyle/>
        <a:p>
          <a:endParaRPr lang="en-US" sz="2000"/>
        </a:p>
      </dgm:t>
    </dgm:pt>
    <dgm:pt modelId="{B6BC62DD-4877-4833-9953-73DE99EF9326}" type="sibTrans" cxnId="{7FF1293A-66D1-460D-A6EE-9F24BC531BE6}">
      <dgm:prSet/>
      <dgm:spPr/>
      <dgm:t>
        <a:bodyPr/>
        <a:lstStyle/>
        <a:p>
          <a:endParaRPr lang="en-US"/>
        </a:p>
      </dgm:t>
    </dgm:pt>
    <dgm:pt modelId="{72DAA90D-1AF2-44BB-8D61-9166F8D72ED4}">
      <dgm:prSet custT="1"/>
      <dgm:spPr/>
      <dgm:t>
        <a:bodyPr/>
        <a:lstStyle/>
        <a:p>
          <a:r>
            <a:rPr lang="en-US" sz="600" dirty="0"/>
            <a:t>Re fresh Check</a:t>
          </a:r>
        </a:p>
      </dgm:t>
    </dgm:pt>
    <dgm:pt modelId="{6AED9378-F1D9-4CBF-BA1C-662FCCFE59E6}" type="parTrans" cxnId="{5BFCA22E-7E8C-44DB-BC91-434C708C948D}">
      <dgm:prSet/>
      <dgm:spPr/>
      <dgm:t>
        <a:bodyPr/>
        <a:lstStyle/>
        <a:p>
          <a:endParaRPr lang="en-US" sz="2000"/>
        </a:p>
      </dgm:t>
    </dgm:pt>
    <dgm:pt modelId="{063BA059-08B2-4C3F-A8D7-2379061FF705}" type="sibTrans" cxnId="{5BFCA22E-7E8C-44DB-BC91-434C708C948D}">
      <dgm:prSet/>
      <dgm:spPr/>
      <dgm:t>
        <a:bodyPr/>
        <a:lstStyle/>
        <a:p>
          <a:endParaRPr lang="en-US"/>
        </a:p>
      </dgm:t>
    </dgm:pt>
    <dgm:pt modelId="{80191B4E-1FE0-49F8-BB57-9AEC560C02DC}">
      <dgm:prSet custT="1"/>
      <dgm:spPr/>
      <dgm:t>
        <a:bodyPr/>
        <a:lstStyle/>
        <a:p>
          <a:r>
            <a:rPr lang="en-US" sz="600" dirty="0"/>
            <a:t>AASSEM (Analytics Sales and Employee Model)</a:t>
          </a:r>
        </a:p>
      </dgm:t>
    </dgm:pt>
    <dgm:pt modelId="{120F919B-7C0F-42A5-B886-1FA8FC87B6F7}" type="parTrans" cxnId="{064063F4-9AA7-4C31-A623-EEA787B698BE}">
      <dgm:prSet/>
      <dgm:spPr/>
      <dgm:t>
        <a:bodyPr/>
        <a:lstStyle/>
        <a:p>
          <a:endParaRPr lang="en-US" sz="1800"/>
        </a:p>
      </dgm:t>
    </dgm:pt>
    <dgm:pt modelId="{8CB16BEC-8AAC-4464-937E-C962E695458E}" type="sibTrans" cxnId="{064063F4-9AA7-4C31-A623-EEA787B698BE}">
      <dgm:prSet/>
      <dgm:spPr/>
      <dgm:t>
        <a:bodyPr/>
        <a:lstStyle/>
        <a:p>
          <a:endParaRPr lang="en-US"/>
        </a:p>
      </dgm:t>
    </dgm:pt>
    <dgm:pt modelId="{546C4AF6-E711-479C-98AD-5C7A66F4D42B}">
      <dgm:prSet custT="1"/>
      <dgm:spPr/>
      <dgm:t>
        <a:bodyPr/>
        <a:lstStyle/>
        <a:p>
          <a:r>
            <a:rPr lang="en-US" sz="600" b="0" kern="1200" dirty="0">
              <a:solidFill>
                <a:schemeClr val="tx1"/>
              </a:solidFill>
            </a:rPr>
            <a:t>INT_</a:t>
          </a:r>
          <a:r>
            <a:rPr lang="en-US" sz="600" b="0" i="0" kern="1200" dirty="0">
              <a:solidFill>
                <a:schemeClr val="tx1"/>
              </a:solidFill>
              <a:latin typeface="+mn-lt"/>
              <a:ea typeface="+mn-ea"/>
              <a:cs typeface="+mn-cs"/>
            </a:rPr>
            <a:t>OH</a:t>
          </a:r>
          <a:r>
            <a:rPr lang="en-US" sz="600" b="0" kern="1200" dirty="0">
              <a:solidFill>
                <a:schemeClr val="tx1"/>
              </a:solidFill>
            </a:rPr>
            <a:t>_CMP</a:t>
          </a:r>
        </a:p>
      </dgm:t>
    </dgm:pt>
    <dgm:pt modelId="{4C4B39C5-408E-46FE-A1AD-86F548E31D39}" type="parTrans" cxnId="{325C6DAF-E975-49DD-854A-13AF4A1C4DD4}">
      <dgm:prSet/>
      <dgm:spPr/>
      <dgm:t>
        <a:bodyPr/>
        <a:lstStyle/>
        <a:p>
          <a:endParaRPr lang="en-US"/>
        </a:p>
      </dgm:t>
    </dgm:pt>
    <dgm:pt modelId="{1E79C030-43CE-4E82-85E0-682211EA45E4}" type="sibTrans" cxnId="{325C6DAF-E975-49DD-854A-13AF4A1C4DD4}">
      <dgm:prSet/>
      <dgm:spPr/>
      <dgm:t>
        <a:bodyPr/>
        <a:lstStyle/>
        <a:p>
          <a:endParaRPr lang="en-US"/>
        </a:p>
      </dgm:t>
    </dgm:pt>
    <dgm:pt modelId="{DE527FDB-1CBA-400D-9F51-880A265D3369}">
      <dgm:prSet phldrT="[Text]" custT="1"/>
      <dgm:spPr/>
      <dgm:t>
        <a:bodyPr/>
        <a:lstStyle/>
        <a:p>
          <a:r>
            <a:rPr lang="en-US" sz="700" dirty="0"/>
            <a:t>Full Family Tree</a:t>
          </a:r>
        </a:p>
      </dgm:t>
    </dgm:pt>
    <dgm:pt modelId="{6B2E4BC2-B5F7-418D-95F6-6C0AD130E223}" type="parTrans" cxnId="{D8DFBEA3-68BD-49EB-93E4-5B40DC31CE09}">
      <dgm:prSet/>
      <dgm:spPr/>
      <dgm:t>
        <a:bodyPr/>
        <a:lstStyle/>
        <a:p>
          <a:endParaRPr lang="en-US"/>
        </a:p>
      </dgm:t>
    </dgm:pt>
    <dgm:pt modelId="{8F10E0FE-7736-43AB-8EAE-AD24D069F318}" type="sibTrans" cxnId="{D8DFBEA3-68BD-49EB-93E4-5B40DC31CE09}">
      <dgm:prSet/>
      <dgm:spPr/>
      <dgm:t>
        <a:bodyPr/>
        <a:lstStyle/>
        <a:p>
          <a:endParaRPr lang="en-US"/>
        </a:p>
      </dgm:t>
    </dgm:pt>
    <dgm:pt modelId="{A376D692-F629-450B-A648-76C3CAD78333}">
      <dgm:prSet phldrT="[Text]" custT="1"/>
      <dgm:spPr/>
      <dgm:t>
        <a:bodyPr/>
        <a:lstStyle/>
        <a:p>
          <a:r>
            <a:rPr lang="en-US" sz="600" dirty="0"/>
            <a:t>Family Tree Detailed</a:t>
          </a:r>
        </a:p>
      </dgm:t>
    </dgm:pt>
    <dgm:pt modelId="{A68E1A3C-54C7-4910-8CF2-DCF29230C9E2}" type="parTrans" cxnId="{6E71FA08-99A2-4098-9688-17795E452E76}">
      <dgm:prSet/>
      <dgm:spPr/>
      <dgm:t>
        <a:bodyPr/>
        <a:lstStyle/>
        <a:p>
          <a:endParaRPr lang="en-US"/>
        </a:p>
      </dgm:t>
    </dgm:pt>
    <dgm:pt modelId="{C3E581DE-9663-44FB-A0FF-E74748432DBF}" type="sibTrans" cxnId="{6E71FA08-99A2-4098-9688-17795E452E76}">
      <dgm:prSet/>
      <dgm:spPr/>
      <dgm:t>
        <a:bodyPr/>
        <a:lstStyle/>
        <a:p>
          <a:endParaRPr lang="en-US"/>
        </a:p>
      </dgm:t>
    </dgm:pt>
    <dgm:pt modelId="{FDF603A7-1CF1-4AB5-9E87-56E450ABD179}">
      <dgm:prSet phldrT="[Text]" custT="1"/>
      <dgm:spPr/>
      <dgm:t>
        <a:bodyPr/>
        <a:lstStyle/>
        <a:p>
          <a:r>
            <a:rPr lang="en-US" sz="800" b="1" dirty="0">
              <a:latin typeface="Calibri" panose="020F0502020204030204" pitchFamily="34" charset="0"/>
              <a:cs typeface="Calibri" panose="020F0502020204030204" pitchFamily="34" charset="0"/>
            </a:rPr>
            <a:t>Analytics</a:t>
          </a:r>
        </a:p>
      </dgm:t>
    </dgm:pt>
    <dgm:pt modelId="{3152F7A3-9941-45A4-ADE8-99304248F24F}" type="parTrans" cxnId="{638F3719-0904-46C0-8A46-F1A3292FAAB2}">
      <dgm:prSet/>
      <dgm:spPr/>
      <dgm:t>
        <a:bodyPr/>
        <a:lstStyle/>
        <a:p>
          <a:endParaRPr lang="en-US"/>
        </a:p>
      </dgm:t>
    </dgm:pt>
    <dgm:pt modelId="{71C1F96D-8FF2-412D-914D-4AA205A72CF0}" type="sibTrans" cxnId="{638F3719-0904-46C0-8A46-F1A3292FAAB2}">
      <dgm:prSet/>
      <dgm:spPr/>
      <dgm:t>
        <a:bodyPr/>
        <a:lstStyle/>
        <a:p>
          <a:endParaRPr lang="en-US"/>
        </a:p>
      </dgm:t>
    </dgm:pt>
    <dgm:pt modelId="{1BAF4DC7-BEF7-4E25-9560-F82F6A2ACCA3}">
      <dgm:prSet custT="1"/>
      <dgm:spPr/>
      <dgm:t>
        <a:bodyPr/>
        <a:lstStyle/>
        <a:p>
          <a:r>
            <a:rPr lang="en-US" sz="600" b="0" i="1" dirty="0">
              <a:solidFill>
                <a:schemeClr val="tx1"/>
              </a:solidFill>
            </a:rPr>
            <a:t>CMPCMA</a:t>
          </a:r>
          <a:r>
            <a:rPr lang="en-US" sz="600" i="1" dirty="0"/>
            <a:t> (Company Profile for Customer Management Account) </a:t>
          </a:r>
        </a:p>
      </dgm:t>
    </dgm:pt>
    <dgm:pt modelId="{AB408BF9-7F53-4B8D-BBD2-89A09EB409FF}" type="parTrans" cxnId="{F9708872-3229-417D-B881-953F5D337A67}">
      <dgm:prSet/>
      <dgm:spPr/>
      <dgm:t>
        <a:bodyPr/>
        <a:lstStyle/>
        <a:p>
          <a:endParaRPr lang="en-US"/>
        </a:p>
      </dgm:t>
    </dgm:pt>
    <dgm:pt modelId="{C154CA76-833F-41C4-9F8D-41FB0340B257}" type="sibTrans" cxnId="{F9708872-3229-417D-B881-953F5D337A67}">
      <dgm:prSet/>
      <dgm:spPr/>
      <dgm:t>
        <a:bodyPr/>
        <a:lstStyle/>
        <a:p>
          <a:endParaRPr lang="en-US"/>
        </a:p>
      </dgm:t>
    </dgm:pt>
    <dgm:pt modelId="{8E19B42C-5200-4328-95BC-F9A3AB870770}">
      <dgm:prSet custT="1"/>
      <dgm:spPr/>
      <dgm:t>
        <a:bodyPr/>
        <a:lstStyle/>
        <a:p>
          <a:r>
            <a:rPr lang="en-US" sz="600" b="0" dirty="0">
              <a:solidFill>
                <a:schemeClr val="tx1"/>
              </a:solidFill>
            </a:rPr>
            <a:t>CMPCFA</a:t>
          </a:r>
          <a:r>
            <a:rPr lang="en-US" sz="600" dirty="0"/>
            <a:t> (Company Profile for Compliance Fraud Analytics)</a:t>
          </a:r>
        </a:p>
      </dgm:t>
    </dgm:pt>
    <dgm:pt modelId="{0A302EBA-4244-44DE-B80B-B61C31FC665A}" type="parTrans" cxnId="{DD32C273-C317-4562-BFFE-4B981E743778}">
      <dgm:prSet/>
      <dgm:spPr/>
      <dgm:t>
        <a:bodyPr/>
        <a:lstStyle/>
        <a:p>
          <a:endParaRPr lang="en-US"/>
        </a:p>
      </dgm:t>
    </dgm:pt>
    <dgm:pt modelId="{DE288BD0-D15B-4875-B351-513869625FB5}" type="sibTrans" cxnId="{DD32C273-C317-4562-BFFE-4B981E743778}">
      <dgm:prSet/>
      <dgm:spPr/>
      <dgm:t>
        <a:bodyPr/>
        <a:lstStyle/>
        <a:p>
          <a:endParaRPr lang="en-US"/>
        </a:p>
      </dgm:t>
    </dgm:pt>
    <dgm:pt modelId="{D0A8203D-494E-4A91-A1B3-A33E1F22A175}">
      <dgm:prSet custT="1"/>
      <dgm:spPr/>
      <dgm:t>
        <a:bodyPr/>
        <a:lstStyle/>
        <a:p>
          <a:r>
            <a:rPr lang="en-US" sz="600" b="0" i="1" dirty="0">
              <a:solidFill>
                <a:schemeClr val="tx1"/>
              </a:solidFill>
            </a:rPr>
            <a:t>CMPECI </a:t>
          </a:r>
          <a:r>
            <a:rPr lang="en-US" sz="600" i="1" dirty="0"/>
            <a:t>(</a:t>
          </a:r>
          <a:r>
            <a:rPr kumimoji="0" lang="en-US" sz="600" i="1" u="none" strike="noStrike" cap="none" spc="0" normalizeH="0" baseline="0" dirty="0">
              <a:ln>
                <a:noFill/>
              </a:ln>
              <a:effectLst/>
              <a:uLnTx/>
              <a:uFillTx/>
            </a:rPr>
            <a:t>Company Profile for Extended Credit Insurance </a:t>
          </a:r>
          <a:r>
            <a:rPr lang="en-US" sz="600" dirty="0"/>
            <a:t>) </a:t>
          </a:r>
        </a:p>
      </dgm:t>
    </dgm:pt>
    <dgm:pt modelId="{767CCBDB-406C-41CD-99CA-CCD0F2EE7756}" type="parTrans" cxnId="{C98F30F2-808F-4F96-8D30-B8FFDCEE3253}">
      <dgm:prSet/>
      <dgm:spPr/>
      <dgm:t>
        <a:bodyPr/>
        <a:lstStyle/>
        <a:p>
          <a:endParaRPr lang="en-US"/>
        </a:p>
      </dgm:t>
    </dgm:pt>
    <dgm:pt modelId="{8A77A5EE-A930-48BA-ADED-DEB42CDA6DBC}" type="sibTrans" cxnId="{C98F30F2-808F-4F96-8D30-B8FFDCEE3253}">
      <dgm:prSet/>
      <dgm:spPr/>
      <dgm:t>
        <a:bodyPr/>
        <a:lstStyle/>
        <a:p>
          <a:endParaRPr lang="en-US"/>
        </a:p>
      </dgm:t>
    </dgm:pt>
    <dgm:pt modelId="{2439F6A4-CCED-4A13-8467-675ACA64E61A}">
      <dgm:prSet custT="1"/>
      <dgm:spPr/>
      <dgm:t>
        <a:bodyPr/>
        <a:lstStyle/>
        <a:p>
          <a:r>
            <a:rPr lang="en-US" sz="600" b="0" dirty="0">
              <a:solidFill>
                <a:schemeClr val="tx1"/>
              </a:solidFill>
            </a:rPr>
            <a:t>INT_AS_SSI</a:t>
          </a:r>
        </a:p>
      </dgm:t>
    </dgm:pt>
    <dgm:pt modelId="{131E995C-EA3C-4539-BD25-7D75B211A128}" type="parTrans" cxnId="{21ADAF53-174B-42C8-A5D1-BB0ADAF0838E}">
      <dgm:prSet/>
      <dgm:spPr/>
      <dgm:t>
        <a:bodyPr/>
        <a:lstStyle/>
        <a:p>
          <a:endParaRPr lang="en-US"/>
        </a:p>
      </dgm:t>
    </dgm:pt>
    <dgm:pt modelId="{92DF5406-13E8-46C6-8F13-2672FF7E91F0}" type="sibTrans" cxnId="{21ADAF53-174B-42C8-A5D1-BB0ADAF0838E}">
      <dgm:prSet/>
      <dgm:spPr/>
      <dgm:t>
        <a:bodyPr/>
        <a:lstStyle/>
        <a:p>
          <a:endParaRPr lang="en-US"/>
        </a:p>
      </dgm:t>
    </dgm:pt>
    <dgm:pt modelId="{BE7313E6-1624-4723-BAC5-75C8CBB1F994}">
      <dgm:prSet custT="1"/>
      <dgm:spPr/>
      <dgm:t>
        <a:bodyPr/>
        <a:lstStyle/>
        <a:p>
          <a:r>
            <a:rPr lang="en-US" sz="600" i="1" dirty="0"/>
            <a:t>CMPCDD  (Company Profile for Comprehensive Date Depth)</a:t>
          </a:r>
        </a:p>
      </dgm:t>
    </dgm:pt>
    <dgm:pt modelId="{B7E300D0-566A-4826-84DB-ABE1254C4597}" type="parTrans" cxnId="{7F7754FE-E89E-481E-95DE-BD55B6481CA6}">
      <dgm:prSet/>
      <dgm:spPr/>
      <dgm:t>
        <a:bodyPr/>
        <a:lstStyle/>
        <a:p>
          <a:endParaRPr lang="en-US"/>
        </a:p>
      </dgm:t>
    </dgm:pt>
    <dgm:pt modelId="{F8ADF839-BA74-4D48-86F8-F8843158DF7F}" type="sibTrans" cxnId="{7F7754FE-E89E-481E-95DE-BD55B6481CA6}">
      <dgm:prSet/>
      <dgm:spPr/>
      <dgm:t>
        <a:bodyPr/>
        <a:lstStyle/>
        <a:p>
          <a:endParaRPr lang="en-US"/>
        </a:p>
      </dgm:t>
    </dgm:pt>
    <dgm:pt modelId="{D93E56BA-975C-4C46-B570-B59AF0467A7A}">
      <dgm:prSet custT="1"/>
      <dgm:spPr/>
      <dgm:t>
        <a:bodyPr/>
        <a:lstStyle/>
        <a:p>
          <a:r>
            <a:rPr lang="en-US" sz="700" b="0" dirty="0">
              <a:solidFill>
                <a:schemeClr val="tx1"/>
              </a:solidFill>
            </a:rPr>
            <a:t>CMPSRA (Company Supplier Risk Assessment)</a:t>
          </a:r>
        </a:p>
      </dgm:t>
    </dgm:pt>
    <dgm:pt modelId="{9F746004-4E3E-44E5-B483-CEA1D00BF497}" type="parTrans" cxnId="{8CDB5F67-A13E-4E43-8DC4-563F737F09F8}">
      <dgm:prSet/>
      <dgm:spPr/>
      <dgm:t>
        <a:bodyPr/>
        <a:lstStyle/>
        <a:p>
          <a:endParaRPr lang="en-US"/>
        </a:p>
      </dgm:t>
    </dgm:pt>
    <dgm:pt modelId="{FA805B27-BE4E-4C64-B5EC-6EAFCFD73C0C}" type="sibTrans" cxnId="{8CDB5F67-A13E-4E43-8DC4-563F737F09F8}">
      <dgm:prSet/>
      <dgm:spPr/>
      <dgm:t>
        <a:bodyPr/>
        <a:lstStyle/>
        <a:p>
          <a:endParaRPr lang="en-US"/>
        </a:p>
      </dgm:t>
    </dgm:pt>
    <dgm:pt modelId="{02C9AD87-BBAA-4B2D-9DC0-69A4BD63E602}">
      <dgm:prSet custT="1"/>
      <dgm:spPr/>
      <dgm:t>
        <a:bodyPr/>
        <a:lstStyle/>
        <a:p>
          <a:r>
            <a:rPr lang="en-US" sz="700" b="0" kern="1200" dirty="0">
              <a:solidFill>
                <a:schemeClr val="tx1"/>
              </a:solidFill>
            </a:rPr>
            <a:t>CMPSRS (</a:t>
          </a:r>
          <a:r>
            <a:rPr lang="en-US" sz="700" b="0" kern="1200" dirty="0">
              <a:solidFill>
                <a:schemeClr val="tx1"/>
              </a:solidFill>
              <a:latin typeface="Gill Sans MT"/>
              <a:ea typeface="+mn-ea"/>
              <a:cs typeface="+mn-cs"/>
            </a:rPr>
            <a:t>Supplier Risk Supplementary)</a:t>
          </a:r>
        </a:p>
      </dgm:t>
    </dgm:pt>
    <dgm:pt modelId="{18D028D2-5E11-4AA3-B83F-BE987AFC758C}" type="parTrans" cxnId="{B74254BA-C18F-4D7B-97B6-AB632965930D}">
      <dgm:prSet/>
      <dgm:spPr/>
      <dgm:t>
        <a:bodyPr/>
        <a:lstStyle/>
        <a:p>
          <a:endParaRPr lang="en-US"/>
        </a:p>
      </dgm:t>
    </dgm:pt>
    <dgm:pt modelId="{1F4C9EA7-D60C-4307-AC99-F2446CBF7844}" type="sibTrans" cxnId="{B74254BA-C18F-4D7B-97B6-AB632965930D}">
      <dgm:prSet/>
      <dgm:spPr/>
      <dgm:t>
        <a:bodyPr/>
        <a:lstStyle/>
        <a:p>
          <a:endParaRPr lang="en-US"/>
        </a:p>
      </dgm:t>
    </dgm:pt>
    <dgm:pt modelId="{27ABBEE7-832C-41E6-ADED-BE85F644EA0D}">
      <dgm:prSet custT="1"/>
      <dgm:spPr/>
      <dgm:t>
        <a:bodyPr/>
        <a:lstStyle/>
        <a:p>
          <a:r>
            <a:rPr lang="en-US" sz="700" b="0" kern="1200" dirty="0">
              <a:solidFill>
                <a:schemeClr val="tx1"/>
              </a:solidFill>
            </a:rPr>
            <a:t>CMPCPS (</a:t>
          </a:r>
          <a:r>
            <a:rPr lang="en-US" sz="700" b="0" i="0" kern="1200" dirty="0">
              <a:solidFill>
                <a:schemeClr val="tx1"/>
              </a:solidFill>
            </a:rPr>
            <a:t>Counter Party Packet for Compliance</a:t>
          </a:r>
          <a:r>
            <a:rPr lang="en-US" sz="700" b="0" kern="1200" dirty="0">
              <a:solidFill>
                <a:schemeClr val="tx1"/>
              </a:solidFill>
              <a:latin typeface="Gill Sans MT"/>
              <a:ea typeface="+mn-ea"/>
              <a:cs typeface="+mn-cs"/>
            </a:rPr>
            <a:t>)</a:t>
          </a:r>
        </a:p>
      </dgm:t>
    </dgm:pt>
    <dgm:pt modelId="{A27C0B65-A9BA-4D85-94F1-70F286E06732}" type="parTrans" cxnId="{3271C38A-1449-4075-94AC-D3C646E4CBF3}">
      <dgm:prSet/>
      <dgm:spPr/>
      <dgm:t>
        <a:bodyPr/>
        <a:lstStyle/>
        <a:p>
          <a:endParaRPr lang="en-US"/>
        </a:p>
      </dgm:t>
    </dgm:pt>
    <dgm:pt modelId="{2C6026A2-A481-4BA5-86DC-86CA4E149AAD}" type="sibTrans" cxnId="{3271C38A-1449-4075-94AC-D3C646E4CBF3}">
      <dgm:prSet/>
      <dgm:spPr/>
      <dgm:t>
        <a:bodyPr/>
        <a:lstStyle/>
        <a:p>
          <a:endParaRPr lang="en-US"/>
        </a:p>
      </dgm:t>
    </dgm:pt>
    <dgm:pt modelId="{B475E313-C758-42F4-84EF-C928425B3DC8}">
      <dgm:prSet/>
      <dgm:spPr/>
      <dgm:t>
        <a:bodyPr/>
        <a:lstStyle/>
        <a:p>
          <a:r>
            <a:rPr lang="en-US" dirty="0"/>
            <a:t>Upward Family Tree</a:t>
          </a:r>
        </a:p>
      </dgm:t>
    </dgm:pt>
    <dgm:pt modelId="{50633732-B143-4E95-9DDA-D2C931578EC8}" type="parTrans" cxnId="{BA8E6E85-97A9-4F4B-BD89-3209646E4046}">
      <dgm:prSet/>
      <dgm:spPr/>
      <dgm:t>
        <a:bodyPr/>
        <a:lstStyle/>
        <a:p>
          <a:endParaRPr lang="en-US"/>
        </a:p>
      </dgm:t>
    </dgm:pt>
    <dgm:pt modelId="{ACBBA818-31A1-4493-8923-A891D62FF2ED}" type="sibTrans" cxnId="{BA8E6E85-97A9-4F4B-BD89-3209646E4046}">
      <dgm:prSet/>
      <dgm:spPr/>
      <dgm:t>
        <a:bodyPr/>
        <a:lstStyle/>
        <a:p>
          <a:endParaRPr lang="en-US"/>
        </a:p>
      </dgm:t>
    </dgm:pt>
    <dgm:pt modelId="{1A9B7578-996F-4805-8AC1-B34B9DDFB241}">
      <dgm:prSet custT="1"/>
      <dgm:spPr/>
      <dgm:t>
        <a:bodyPr/>
        <a:lstStyle/>
        <a:p>
          <a:r>
            <a:rPr lang="en-US" sz="700" i="1" kern="1200" dirty="0"/>
            <a:t>CMPDVS (Company Diversity Summary)</a:t>
          </a:r>
          <a:endParaRPr lang="en-US" sz="700" b="0" kern="1200" dirty="0">
            <a:solidFill>
              <a:schemeClr val="tx1"/>
            </a:solidFill>
            <a:latin typeface="Gill Sans MT"/>
            <a:ea typeface="+mn-ea"/>
            <a:cs typeface="+mn-cs"/>
          </a:endParaRPr>
        </a:p>
      </dgm:t>
    </dgm:pt>
    <dgm:pt modelId="{C3B20BE1-F87C-47D4-A303-C688D7C39090}" type="parTrans" cxnId="{9CE3FAF8-5414-45BC-9C48-241EBBAEDB2F}">
      <dgm:prSet/>
      <dgm:spPr/>
      <dgm:t>
        <a:bodyPr/>
        <a:lstStyle/>
        <a:p>
          <a:endParaRPr lang="en-US"/>
        </a:p>
      </dgm:t>
    </dgm:pt>
    <dgm:pt modelId="{F814562C-43B4-4F06-960A-8BEF0CF29137}" type="sibTrans" cxnId="{9CE3FAF8-5414-45BC-9C48-241EBBAEDB2F}">
      <dgm:prSet/>
      <dgm:spPr/>
      <dgm:t>
        <a:bodyPr/>
        <a:lstStyle/>
        <a:p>
          <a:endParaRPr lang="en-US"/>
        </a:p>
      </dgm:t>
    </dgm:pt>
    <dgm:pt modelId="{2642F501-69E0-4F19-92B2-8BAAE036BA11}">
      <dgm:prSet/>
      <dgm:spPr/>
      <dgm:t>
        <a:bodyPr/>
        <a:lstStyle/>
        <a:p>
          <a:r>
            <a:rPr lang="en-US" i="1" dirty="0"/>
            <a:t>CMPDVE (Company Diversity Details)</a:t>
          </a:r>
        </a:p>
      </dgm:t>
    </dgm:pt>
    <dgm:pt modelId="{C50FC49F-A846-4277-BD23-3720788FBFEE}" type="parTrans" cxnId="{3A79E9F9-402A-4572-96EF-C77AB0B89124}">
      <dgm:prSet/>
      <dgm:spPr/>
      <dgm:t>
        <a:bodyPr/>
        <a:lstStyle/>
        <a:p>
          <a:endParaRPr lang="en-US"/>
        </a:p>
      </dgm:t>
    </dgm:pt>
    <dgm:pt modelId="{33DEB048-245A-42C7-BB81-C1F4A0C6F106}" type="sibTrans" cxnId="{3A79E9F9-402A-4572-96EF-C77AB0B89124}">
      <dgm:prSet/>
      <dgm:spPr/>
      <dgm:t>
        <a:bodyPr/>
        <a:lstStyle/>
        <a:p>
          <a:endParaRPr lang="en-US"/>
        </a:p>
      </dgm:t>
    </dgm:pt>
    <dgm:pt modelId="{5D4764A6-FB2C-48FB-A361-C570CBBF68BA}">
      <dgm:prSet custT="1"/>
      <dgm:spPr/>
      <dgm:t>
        <a:bodyPr/>
        <a:lstStyle/>
        <a:p>
          <a:r>
            <a:rPr lang="en-US" sz="800" b="1" dirty="0">
              <a:latin typeface="Calibri" panose="020F0502020204030204" pitchFamily="34" charset="0"/>
              <a:cs typeface="Calibri" panose="020F0502020204030204" pitchFamily="34" charset="0"/>
            </a:rPr>
            <a:t>Internal</a:t>
          </a:r>
        </a:p>
      </dgm:t>
    </dgm:pt>
    <dgm:pt modelId="{B23B083C-1DED-4CF6-8185-BE40CE6A4FCE}" type="parTrans" cxnId="{001DBEB4-266D-4636-9202-2455FB761AE4}">
      <dgm:prSet/>
      <dgm:spPr/>
      <dgm:t>
        <a:bodyPr/>
        <a:lstStyle/>
        <a:p>
          <a:endParaRPr lang="en-US"/>
        </a:p>
      </dgm:t>
    </dgm:pt>
    <dgm:pt modelId="{D022C50D-9F5A-4A34-8F90-02F997E7E948}" type="sibTrans" cxnId="{001DBEB4-266D-4636-9202-2455FB761AE4}">
      <dgm:prSet/>
      <dgm:spPr/>
      <dgm:t>
        <a:bodyPr/>
        <a:lstStyle/>
        <a:p>
          <a:endParaRPr lang="en-US"/>
        </a:p>
      </dgm:t>
    </dgm:pt>
    <dgm:pt modelId="{ED3F7302-942C-4134-8FFC-83718066AB57}" type="pres">
      <dgm:prSet presAssocID="{631F1754-54AD-4ABD-92EB-8365FF19D167}" presName="diagram" presStyleCnt="0">
        <dgm:presLayoutVars>
          <dgm:chPref val="1"/>
          <dgm:dir/>
          <dgm:animOne val="branch"/>
          <dgm:animLvl val="lvl"/>
          <dgm:resizeHandles/>
        </dgm:presLayoutVars>
      </dgm:prSet>
      <dgm:spPr/>
    </dgm:pt>
    <dgm:pt modelId="{134FA884-7B48-447F-8FE7-A28FDFB4DC74}" type="pres">
      <dgm:prSet presAssocID="{63C2554C-344B-4348-931D-A9FD5765A662}" presName="root" presStyleCnt="0"/>
      <dgm:spPr/>
    </dgm:pt>
    <dgm:pt modelId="{1AFD501E-8F0D-4351-9299-AB6D625EE85A}" type="pres">
      <dgm:prSet presAssocID="{63C2554C-344B-4348-931D-A9FD5765A662}" presName="rootComposite" presStyleCnt="0"/>
      <dgm:spPr/>
    </dgm:pt>
    <dgm:pt modelId="{2574E913-F6F0-4C88-B5E0-93440A0ABE6D}" type="pres">
      <dgm:prSet presAssocID="{63C2554C-344B-4348-931D-A9FD5765A662}" presName="rootText" presStyleLbl="node1" presStyleIdx="0" presStyleCnt="8" custScaleX="127942" custLinFactX="-682" custLinFactNeighborX="-100000" custLinFactNeighborY="15981"/>
      <dgm:spPr/>
    </dgm:pt>
    <dgm:pt modelId="{8AD8BC4C-6D2A-4631-926D-1BD3CF35BE45}" type="pres">
      <dgm:prSet presAssocID="{63C2554C-344B-4348-931D-A9FD5765A662}" presName="rootConnector" presStyleLbl="node1" presStyleIdx="0" presStyleCnt="8"/>
      <dgm:spPr/>
    </dgm:pt>
    <dgm:pt modelId="{9DF4689C-BCE7-4077-825A-5529B0B7DBC1}" type="pres">
      <dgm:prSet presAssocID="{63C2554C-344B-4348-931D-A9FD5765A662}" presName="childShape" presStyleCnt="0"/>
      <dgm:spPr/>
    </dgm:pt>
    <dgm:pt modelId="{CD0D51D4-6FFB-4106-8309-E1F72D077826}" type="pres">
      <dgm:prSet presAssocID="{E7041165-F893-4857-AE71-AC432E4E6559}" presName="Name13" presStyleLbl="parChTrans1D2" presStyleIdx="0" presStyleCnt="50" custSzX="116990"/>
      <dgm:spPr/>
    </dgm:pt>
    <dgm:pt modelId="{12FB956C-C367-475C-BAFD-00EEC54FBFB2}" type="pres">
      <dgm:prSet presAssocID="{DDE3CDC9-B974-49A7-87CA-B8D0209083CD}" presName="childText" presStyleLbl="bgAcc1" presStyleIdx="0" presStyleCnt="50" custScaleX="127942" custLinFactNeighborX="-77909" custLinFactNeighborY="6392">
        <dgm:presLayoutVars>
          <dgm:bulletEnabled val="1"/>
        </dgm:presLayoutVars>
      </dgm:prSet>
      <dgm:spPr/>
    </dgm:pt>
    <dgm:pt modelId="{45BF4382-FDA9-485B-8131-F91FD20A62BF}" type="pres">
      <dgm:prSet presAssocID="{7517278B-B0C4-4788-98EA-0426F2B8C4D9}" presName="Name13" presStyleLbl="parChTrans1D2" presStyleIdx="1" presStyleCnt="50" custSzX="116990"/>
      <dgm:spPr/>
    </dgm:pt>
    <dgm:pt modelId="{E788EFCA-FDCC-42CE-8199-E6226C526B9B}" type="pres">
      <dgm:prSet presAssocID="{28141FDB-BF15-49AF-9E61-0F628895CF11}" presName="childText" presStyleLbl="bgAcc1" presStyleIdx="1" presStyleCnt="50" custScaleX="127942" custLinFactNeighborX="-73913">
        <dgm:presLayoutVars>
          <dgm:bulletEnabled val="1"/>
        </dgm:presLayoutVars>
      </dgm:prSet>
      <dgm:spPr/>
    </dgm:pt>
    <dgm:pt modelId="{0FC24C00-C370-40E5-BB18-B9045CE42AC5}" type="pres">
      <dgm:prSet presAssocID="{4FCC0273-E035-4B80-BEAB-1B2CF9C493D4}" presName="Name13" presStyleLbl="parChTrans1D2" presStyleIdx="2" presStyleCnt="50" custSzX="116990"/>
      <dgm:spPr/>
    </dgm:pt>
    <dgm:pt modelId="{048F8AB6-6DC9-4923-B130-8E30868E896D}" type="pres">
      <dgm:prSet presAssocID="{4B69F05D-FE6A-4C55-923F-10FDAE7EE172}" presName="childText" presStyleLbl="bgAcc1" presStyleIdx="2" presStyleCnt="50" custScaleX="127942" custLinFactNeighborX="-71916">
        <dgm:presLayoutVars>
          <dgm:bulletEnabled val="1"/>
        </dgm:presLayoutVars>
      </dgm:prSet>
      <dgm:spPr/>
    </dgm:pt>
    <dgm:pt modelId="{519FBAA9-2462-4718-BF40-ECADBF0DBFBF}" type="pres">
      <dgm:prSet presAssocID="{9AD8269A-9472-4E90-BFB0-2AE339F11FB7}" presName="Name13" presStyleLbl="parChTrans1D2" presStyleIdx="3" presStyleCnt="50" custSzX="116990"/>
      <dgm:spPr/>
    </dgm:pt>
    <dgm:pt modelId="{05742B83-6067-4DA8-B4BE-5D1692889F25}" type="pres">
      <dgm:prSet presAssocID="{B42C252C-A36F-47E1-ABCE-6B542BF46DBA}" presName="childText" presStyleLbl="bgAcc1" presStyleIdx="3" presStyleCnt="50" custScaleX="127942" custLinFactNeighborX="-71916">
        <dgm:presLayoutVars>
          <dgm:bulletEnabled val="1"/>
        </dgm:presLayoutVars>
      </dgm:prSet>
      <dgm:spPr/>
    </dgm:pt>
    <dgm:pt modelId="{991BEB6F-4527-4902-A419-218B6A70F6B0}" type="pres">
      <dgm:prSet presAssocID="{B5E46BCF-B6FA-4A75-9A61-D383B4028A85}" presName="Name13" presStyleLbl="parChTrans1D2" presStyleIdx="4" presStyleCnt="50" custSzX="116990"/>
      <dgm:spPr/>
    </dgm:pt>
    <dgm:pt modelId="{37492E29-8A0E-455C-A801-10B287032E85}" type="pres">
      <dgm:prSet presAssocID="{DEF88796-0743-4524-96C7-D81DF72A8FF4}" presName="childText" presStyleLbl="bgAcc1" presStyleIdx="4" presStyleCnt="50" custScaleX="127942" custLinFactNeighborX="-71916">
        <dgm:presLayoutVars>
          <dgm:bulletEnabled val="1"/>
        </dgm:presLayoutVars>
      </dgm:prSet>
      <dgm:spPr/>
    </dgm:pt>
    <dgm:pt modelId="{80DF9975-F754-4BBB-8784-50CE288CD4A7}" type="pres">
      <dgm:prSet presAssocID="{79AD1330-003A-4C25-9767-9E85F0A5C3EF}" presName="Name13" presStyleLbl="parChTrans1D2" presStyleIdx="5" presStyleCnt="50" custSzX="116990"/>
      <dgm:spPr/>
    </dgm:pt>
    <dgm:pt modelId="{74BABEBC-7E73-4D38-8D64-C5A42B90D043}" type="pres">
      <dgm:prSet presAssocID="{06B472C7-D0CA-42A7-BF70-557F824F3D2B}" presName="childText" presStyleLbl="bgAcc1" presStyleIdx="5" presStyleCnt="50" custScaleX="127942" custLinFactNeighborX="-71916">
        <dgm:presLayoutVars>
          <dgm:bulletEnabled val="1"/>
        </dgm:presLayoutVars>
      </dgm:prSet>
      <dgm:spPr/>
    </dgm:pt>
    <dgm:pt modelId="{125B343A-DF73-4A1F-A8FE-3BB3F0DE1C22}" type="pres">
      <dgm:prSet presAssocID="{655E28A0-25D4-4DBB-BB50-30F9DE622495}" presName="Name13" presStyleLbl="parChTrans1D2" presStyleIdx="6" presStyleCnt="50" custSzX="116990"/>
      <dgm:spPr/>
    </dgm:pt>
    <dgm:pt modelId="{CA552969-F785-442A-A04A-9E629494D4A8}" type="pres">
      <dgm:prSet presAssocID="{E3F3451C-42AD-42E8-905E-7DABD1A4B68B}" presName="childText" presStyleLbl="bgAcc1" presStyleIdx="6" presStyleCnt="50" custScaleX="127942" custLinFactNeighborX="-71916">
        <dgm:presLayoutVars>
          <dgm:bulletEnabled val="1"/>
        </dgm:presLayoutVars>
      </dgm:prSet>
      <dgm:spPr/>
    </dgm:pt>
    <dgm:pt modelId="{B233D37E-A68A-4757-8EA4-19A7B65DFAB7}" type="pres">
      <dgm:prSet presAssocID="{D652AFC3-2854-4073-AF90-AF52C2C9121E}" presName="Name13" presStyleLbl="parChTrans1D2" presStyleIdx="7" presStyleCnt="50" custSzX="116990"/>
      <dgm:spPr/>
    </dgm:pt>
    <dgm:pt modelId="{06629711-C621-4C3C-9F8A-240898AF1DBC}" type="pres">
      <dgm:prSet presAssocID="{DB5BA223-D4E6-402E-A311-99BAE805B1E4}" presName="childText" presStyleLbl="bgAcc1" presStyleIdx="7" presStyleCnt="50" custScaleX="127942" custLinFactNeighborX="-71916">
        <dgm:presLayoutVars>
          <dgm:bulletEnabled val="1"/>
        </dgm:presLayoutVars>
      </dgm:prSet>
      <dgm:spPr/>
    </dgm:pt>
    <dgm:pt modelId="{D83262A0-A76F-4CAE-9FC3-E1544F9F0944}" type="pres">
      <dgm:prSet presAssocID="{6AED9378-F1D9-4CBF-BA1C-662FCCFE59E6}" presName="Name13" presStyleLbl="parChTrans1D2" presStyleIdx="8" presStyleCnt="50" custSzX="116990"/>
      <dgm:spPr/>
    </dgm:pt>
    <dgm:pt modelId="{C7917A0D-23E9-4A94-9755-8A210AA3D48E}" type="pres">
      <dgm:prSet presAssocID="{72DAA90D-1AF2-44BB-8D61-9166F8D72ED4}" presName="childText" presStyleLbl="bgAcc1" presStyleIdx="8" presStyleCnt="50" custScaleX="127942" custLinFactNeighborX="-71916">
        <dgm:presLayoutVars>
          <dgm:bulletEnabled val="1"/>
        </dgm:presLayoutVars>
      </dgm:prSet>
      <dgm:spPr/>
    </dgm:pt>
    <dgm:pt modelId="{D092A16B-2FA9-44E4-B5C2-F6813C689B8D}" type="pres">
      <dgm:prSet presAssocID="{2041E7D4-A33D-4F95-AA45-2C276C5C3CF4}" presName="root" presStyleCnt="0"/>
      <dgm:spPr/>
    </dgm:pt>
    <dgm:pt modelId="{FCE08B1D-BFD5-4846-84C4-5A443ADA9281}" type="pres">
      <dgm:prSet presAssocID="{2041E7D4-A33D-4F95-AA45-2C276C5C3CF4}" presName="rootComposite" presStyleCnt="0"/>
      <dgm:spPr/>
    </dgm:pt>
    <dgm:pt modelId="{6BE940B2-124D-44D2-B701-266334F88C71}" type="pres">
      <dgm:prSet presAssocID="{2041E7D4-A33D-4F95-AA45-2C276C5C3CF4}" presName="rootText" presStyleLbl="node1" presStyleIdx="1" presStyleCnt="8" custScaleX="127942" custLinFactNeighborX="-38355" custLinFactNeighborY="12785"/>
      <dgm:spPr/>
    </dgm:pt>
    <dgm:pt modelId="{598ED550-4812-4C26-BA10-363909907A58}" type="pres">
      <dgm:prSet presAssocID="{2041E7D4-A33D-4F95-AA45-2C276C5C3CF4}" presName="rootConnector" presStyleLbl="node1" presStyleIdx="1" presStyleCnt="8"/>
      <dgm:spPr/>
    </dgm:pt>
    <dgm:pt modelId="{DA862250-90E3-45D2-BCC0-9C8D5D1949ED}" type="pres">
      <dgm:prSet presAssocID="{2041E7D4-A33D-4F95-AA45-2C276C5C3CF4}" presName="childShape" presStyleCnt="0"/>
      <dgm:spPr/>
    </dgm:pt>
    <dgm:pt modelId="{CC66303B-437F-4018-AAF4-4B53932469DB}" type="pres">
      <dgm:prSet presAssocID="{39298068-6D04-4E9D-8141-8732D76FC8AF}" presName="Name13" presStyleLbl="parChTrans1D2" presStyleIdx="9" presStyleCnt="50" custSzX="116990"/>
      <dgm:spPr/>
    </dgm:pt>
    <dgm:pt modelId="{C8F6EFCC-E108-4FAE-9C15-947B2F915974}" type="pres">
      <dgm:prSet presAssocID="{3637CF50-4007-4F34-AC05-EBFBC6648A42}" presName="childText" presStyleLbl="bgAcc1" presStyleIdx="9" presStyleCnt="50" custScaleX="127942">
        <dgm:presLayoutVars>
          <dgm:bulletEnabled val="1"/>
        </dgm:presLayoutVars>
      </dgm:prSet>
      <dgm:spPr/>
    </dgm:pt>
    <dgm:pt modelId="{2CA8AD45-70D5-447D-BE3B-1150290A82CC}" type="pres">
      <dgm:prSet presAssocID="{1ED7EA44-CC75-4485-BD1C-4F9264438FD2}" presName="Name13" presStyleLbl="parChTrans1D2" presStyleIdx="10" presStyleCnt="50" custSzX="116990"/>
      <dgm:spPr/>
    </dgm:pt>
    <dgm:pt modelId="{CC716813-E357-4745-A724-1F3D33276A2F}" type="pres">
      <dgm:prSet presAssocID="{45412197-1017-4258-A665-DDACD9A7B97E}" presName="childText" presStyleLbl="bgAcc1" presStyleIdx="10" presStyleCnt="50" custScaleX="127942">
        <dgm:presLayoutVars>
          <dgm:bulletEnabled val="1"/>
        </dgm:presLayoutVars>
      </dgm:prSet>
      <dgm:spPr/>
    </dgm:pt>
    <dgm:pt modelId="{1DA93B98-63D0-4145-872D-2EC3734E8243}" type="pres">
      <dgm:prSet presAssocID="{4E896D7D-9D8F-4B34-92E1-7619FB83E6DD}" presName="Name13" presStyleLbl="parChTrans1D2" presStyleIdx="11" presStyleCnt="50" custSzX="116990"/>
      <dgm:spPr/>
    </dgm:pt>
    <dgm:pt modelId="{C411AD7E-E586-4AC9-B487-5E3162096EBC}" type="pres">
      <dgm:prSet presAssocID="{A56C3BAE-C2F2-4E74-A55F-8AE8ED3030C3}" presName="childText" presStyleLbl="bgAcc1" presStyleIdx="11" presStyleCnt="50" custScaleX="127942">
        <dgm:presLayoutVars>
          <dgm:bulletEnabled val="1"/>
        </dgm:presLayoutVars>
      </dgm:prSet>
      <dgm:spPr/>
    </dgm:pt>
    <dgm:pt modelId="{59A1E052-08C8-49A1-83B4-96DFD42E8BA1}" type="pres">
      <dgm:prSet presAssocID="{E09A15BF-450F-4AC8-8AB3-CCC85F6FA2AE}" presName="root" presStyleCnt="0"/>
      <dgm:spPr/>
    </dgm:pt>
    <dgm:pt modelId="{F2BE0D71-F8AE-493C-9183-B347075F3E6F}" type="pres">
      <dgm:prSet presAssocID="{E09A15BF-450F-4AC8-8AB3-CCC85F6FA2AE}" presName="rootComposite" presStyleCnt="0"/>
      <dgm:spPr/>
    </dgm:pt>
    <dgm:pt modelId="{0CC52BCD-9B41-4DF0-A6DF-761A77525C5F}" type="pres">
      <dgm:prSet presAssocID="{E09A15BF-450F-4AC8-8AB3-CCC85F6FA2AE}" presName="rootText" presStyleLbl="node1" presStyleIdx="2" presStyleCnt="8" custScaleX="127942" custLinFactX="-78616" custLinFactY="226375" custLinFactNeighborX="-100000" custLinFactNeighborY="300000"/>
      <dgm:spPr/>
    </dgm:pt>
    <dgm:pt modelId="{C9CBBD60-9E32-4DB4-85FD-A45CD2C82930}" type="pres">
      <dgm:prSet presAssocID="{E09A15BF-450F-4AC8-8AB3-CCC85F6FA2AE}" presName="rootConnector" presStyleLbl="node1" presStyleIdx="2" presStyleCnt="8"/>
      <dgm:spPr/>
    </dgm:pt>
    <dgm:pt modelId="{E75BDBA4-6FC5-40E7-B1B0-C553D6EDC364}" type="pres">
      <dgm:prSet presAssocID="{E09A15BF-450F-4AC8-8AB3-CCC85F6FA2AE}" presName="childShape" presStyleCnt="0"/>
      <dgm:spPr/>
    </dgm:pt>
    <dgm:pt modelId="{9C3E3F38-8066-43DD-B853-4E934BDA1C28}" type="pres">
      <dgm:prSet presAssocID="{6B2E4BC2-B5F7-418D-95F6-6C0AD130E223}" presName="Name13" presStyleLbl="parChTrans1D2" presStyleIdx="12" presStyleCnt="50"/>
      <dgm:spPr/>
    </dgm:pt>
    <dgm:pt modelId="{4464C0EB-1079-44AA-8AB5-4D3A9F54B3B9}" type="pres">
      <dgm:prSet presAssocID="{DE527FDB-1CBA-400D-9F51-880A265D3369}" presName="childText" presStyleLbl="bgAcc1" presStyleIdx="12" presStyleCnt="50" custScaleX="124996" custLinFactX="-79293" custLinFactY="238541" custLinFactNeighborX="-100000" custLinFactNeighborY="300000">
        <dgm:presLayoutVars>
          <dgm:bulletEnabled val="1"/>
        </dgm:presLayoutVars>
      </dgm:prSet>
      <dgm:spPr/>
    </dgm:pt>
    <dgm:pt modelId="{C3A372EB-5D5E-40B7-81D1-29A55700295A}" type="pres">
      <dgm:prSet presAssocID="{A68E1A3C-54C7-4910-8CF2-DCF29230C9E2}" presName="Name13" presStyleLbl="parChTrans1D2" presStyleIdx="13" presStyleCnt="50"/>
      <dgm:spPr/>
    </dgm:pt>
    <dgm:pt modelId="{E9DC2455-6894-446F-8022-FF4E83F96118}" type="pres">
      <dgm:prSet presAssocID="{A376D692-F629-450B-A648-76C3CAD78333}" presName="childText" presStyleLbl="bgAcc1" presStyleIdx="13" presStyleCnt="50" custScaleX="124996" custLinFactX="-75354" custLinFactY="252250" custLinFactNeighborX="-100000" custLinFactNeighborY="300000">
        <dgm:presLayoutVars>
          <dgm:bulletEnabled val="1"/>
        </dgm:presLayoutVars>
      </dgm:prSet>
      <dgm:spPr/>
    </dgm:pt>
    <dgm:pt modelId="{E6ED06D8-A8FD-44DF-A62D-BCE78BFE8B8A}" type="pres">
      <dgm:prSet presAssocID="{50633732-B143-4E95-9DDA-D2C931578EC8}" presName="Name13" presStyleLbl="parChTrans1D2" presStyleIdx="14" presStyleCnt="50"/>
      <dgm:spPr/>
    </dgm:pt>
    <dgm:pt modelId="{A72AA88C-3566-41FF-BC74-A921ED5322E6}" type="pres">
      <dgm:prSet presAssocID="{B475E313-C758-42F4-84EF-C928425B3DC8}" presName="childText" presStyleLbl="bgAcc1" presStyleIdx="14" presStyleCnt="50" custScaleX="126434" custLinFactX="-71922" custLinFactY="271311" custLinFactNeighborX="-100000" custLinFactNeighborY="300000">
        <dgm:presLayoutVars>
          <dgm:bulletEnabled val="1"/>
        </dgm:presLayoutVars>
      </dgm:prSet>
      <dgm:spPr/>
    </dgm:pt>
    <dgm:pt modelId="{18E16C41-01F9-46D1-9EA6-AAD6AEA8A888}" type="pres">
      <dgm:prSet presAssocID="{FDF603A7-1CF1-4AB5-9E87-56E450ABD179}" presName="root" presStyleCnt="0"/>
      <dgm:spPr/>
    </dgm:pt>
    <dgm:pt modelId="{6D066E4A-88E8-4F6F-8118-BB2787548496}" type="pres">
      <dgm:prSet presAssocID="{FDF603A7-1CF1-4AB5-9E87-56E450ABD179}" presName="rootComposite" presStyleCnt="0"/>
      <dgm:spPr/>
    </dgm:pt>
    <dgm:pt modelId="{CEEB2921-A797-4D45-853D-FDBFB0D4F0F3}" type="pres">
      <dgm:prSet presAssocID="{FDF603A7-1CF1-4AB5-9E87-56E450ABD179}" presName="rootText" presStyleLbl="node1" presStyleIdx="3" presStyleCnt="8" custScaleX="135128" custLinFactX="-33967" custLinFactNeighborX="-100000"/>
      <dgm:spPr/>
    </dgm:pt>
    <dgm:pt modelId="{E9FA3324-02FB-4201-ABD6-13E7CEBEA14D}" type="pres">
      <dgm:prSet presAssocID="{FDF603A7-1CF1-4AB5-9E87-56E450ABD179}" presName="rootConnector" presStyleLbl="node1" presStyleIdx="3" presStyleCnt="8"/>
      <dgm:spPr/>
    </dgm:pt>
    <dgm:pt modelId="{738B5611-22C9-4E58-9B87-B994A4906E44}" type="pres">
      <dgm:prSet presAssocID="{FDF603A7-1CF1-4AB5-9E87-56E450ABD179}" presName="childShape" presStyleCnt="0"/>
      <dgm:spPr/>
    </dgm:pt>
    <dgm:pt modelId="{2FC8FE9E-F9F3-4DBD-805D-46B08C2E6248}" type="pres">
      <dgm:prSet presAssocID="{B8225517-B15C-4B5C-9789-F6A3541DD0C5}" presName="Name13" presStyleLbl="parChTrans1D2" presStyleIdx="15" presStyleCnt="50" custSzX="116990"/>
      <dgm:spPr/>
    </dgm:pt>
    <dgm:pt modelId="{A292E963-B67E-4D94-800D-5FBA4E89598C}" type="pres">
      <dgm:prSet presAssocID="{5A6595F1-413C-4C5B-A614-C9ED94F52793}" presName="childText" presStyleLbl="bgAcc1" presStyleIdx="15" presStyleCnt="50" custScaleX="158414" custLinFactX="-67458" custLinFactNeighborX="-100000">
        <dgm:presLayoutVars>
          <dgm:bulletEnabled val="1"/>
        </dgm:presLayoutVars>
      </dgm:prSet>
      <dgm:spPr/>
    </dgm:pt>
    <dgm:pt modelId="{99B986F2-41B5-4D2D-B399-9B3F8E2BDC3A}" type="pres">
      <dgm:prSet presAssocID="{E3DBD1B9-A505-4A72-9FDC-13DE1D281D6A}" presName="Name13" presStyleLbl="parChTrans1D2" presStyleIdx="16" presStyleCnt="50" custSzX="116990"/>
      <dgm:spPr/>
    </dgm:pt>
    <dgm:pt modelId="{963AD363-E0F3-4580-AB91-4B49E5A1FD43}" type="pres">
      <dgm:prSet presAssocID="{76EED028-8035-45D9-9FAE-4E4B2F194A7D}" presName="childText" presStyleLbl="bgAcc1" presStyleIdx="16" presStyleCnt="50" custScaleX="158414" custLinFactX="-67458" custLinFactNeighborX="-100000">
        <dgm:presLayoutVars>
          <dgm:bulletEnabled val="1"/>
        </dgm:presLayoutVars>
      </dgm:prSet>
      <dgm:spPr/>
    </dgm:pt>
    <dgm:pt modelId="{00FEEF31-5D49-4618-A2E9-A6E4C3A489BA}" type="pres">
      <dgm:prSet presAssocID="{CE3B64D3-0C90-460C-86F8-7EF0C6161A4D}" presName="Name13" presStyleLbl="parChTrans1D2" presStyleIdx="17" presStyleCnt="50" custSzX="116990"/>
      <dgm:spPr/>
    </dgm:pt>
    <dgm:pt modelId="{B0CA19BE-3DAC-455A-93FB-F5DF49321808}" type="pres">
      <dgm:prSet presAssocID="{6FBB7DA3-3B2E-4278-A20B-B57884F11B01}" presName="childText" presStyleLbl="bgAcc1" presStyleIdx="17" presStyleCnt="50" custScaleX="158414" custLinFactX="-67458" custLinFactNeighborX="-100000">
        <dgm:presLayoutVars>
          <dgm:bulletEnabled val="1"/>
        </dgm:presLayoutVars>
      </dgm:prSet>
      <dgm:spPr/>
    </dgm:pt>
    <dgm:pt modelId="{18FFD4DB-1365-4E6F-B136-413AFAD4B5D7}" type="pres">
      <dgm:prSet presAssocID="{019AE726-5171-49C2-9373-C34DDCCB659B}" presName="Name13" presStyleLbl="parChTrans1D2" presStyleIdx="18" presStyleCnt="50" custSzX="116990"/>
      <dgm:spPr/>
    </dgm:pt>
    <dgm:pt modelId="{5EEF13D5-983B-4708-BF23-F035FCE6CF8F}" type="pres">
      <dgm:prSet presAssocID="{B55B7FC7-8B7F-4783-9C84-767C32E68BF9}" presName="childText" presStyleLbl="bgAcc1" presStyleIdx="18" presStyleCnt="50" custScaleX="158414" custScaleY="160180" custLinFactX="-67458" custLinFactNeighborX="-100000">
        <dgm:presLayoutVars>
          <dgm:bulletEnabled val="1"/>
        </dgm:presLayoutVars>
      </dgm:prSet>
      <dgm:spPr/>
    </dgm:pt>
    <dgm:pt modelId="{6DF6A08B-645A-437E-82E3-6FB6BD017E67}" type="pres">
      <dgm:prSet presAssocID="{6CA058B5-0085-49E1-8378-74AB08FDB181}" presName="Name13" presStyleLbl="parChTrans1D2" presStyleIdx="19" presStyleCnt="50" custSzX="116990"/>
      <dgm:spPr/>
    </dgm:pt>
    <dgm:pt modelId="{D4881F4A-34C4-4509-9474-B4CF5FADE1EE}" type="pres">
      <dgm:prSet presAssocID="{16DB147C-FBA0-480F-ADC6-2796479580C6}" presName="childText" presStyleLbl="bgAcc1" presStyleIdx="19" presStyleCnt="50" custScaleX="158414" custLinFactX="-67458" custLinFactNeighborX="-100000">
        <dgm:presLayoutVars>
          <dgm:bulletEnabled val="1"/>
        </dgm:presLayoutVars>
      </dgm:prSet>
      <dgm:spPr/>
    </dgm:pt>
    <dgm:pt modelId="{90BD7011-61D9-4192-B6AD-9455120D79AC}" type="pres">
      <dgm:prSet presAssocID="{5602688E-2B7D-441F-87D9-FC45CE890CA1}" presName="Name13" presStyleLbl="parChTrans1D2" presStyleIdx="20" presStyleCnt="50" custSzX="116990"/>
      <dgm:spPr/>
    </dgm:pt>
    <dgm:pt modelId="{5AA7F2CA-0BCB-4594-863E-C4FF35285729}" type="pres">
      <dgm:prSet presAssocID="{BDFA1694-27D2-4AC0-8448-90457FE0C370}" presName="childText" presStyleLbl="bgAcc1" presStyleIdx="20" presStyleCnt="50" custScaleX="158414" custScaleY="169393" custLinFactX="-67458" custLinFactNeighborX="-100000">
        <dgm:presLayoutVars>
          <dgm:bulletEnabled val="1"/>
        </dgm:presLayoutVars>
      </dgm:prSet>
      <dgm:spPr/>
    </dgm:pt>
    <dgm:pt modelId="{1B636B21-DBD8-4937-AC36-E67821CA5B80}" type="pres">
      <dgm:prSet presAssocID="{539DE6C8-FF2F-4C40-B009-34D72504F234}" presName="Name13" presStyleLbl="parChTrans1D2" presStyleIdx="21" presStyleCnt="50" custSzX="116990"/>
      <dgm:spPr/>
    </dgm:pt>
    <dgm:pt modelId="{C4C1A0DE-7621-4DBD-B2CF-E60C4BDD05AC}" type="pres">
      <dgm:prSet presAssocID="{948610B7-E020-4D5E-84C6-87BD22B1C987}" presName="childText" presStyleLbl="bgAcc1" presStyleIdx="21" presStyleCnt="50" custScaleX="158414" custScaleY="134696" custLinFactX="-67458" custLinFactNeighborX="-100000">
        <dgm:presLayoutVars>
          <dgm:bulletEnabled val="1"/>
        </dgm:presLayoutVars>
      </dgm:prSet>
      <dgm:spPr/>
    </dgm:pt>
    <dgm:pt modelId="{6C932979-4D54-4ED5-B504-902C44DC1B76}" type="pres">
      <dgm:prSet presAssocID="{67FEF77B-8432-43DB-BD46-D6256DBE7347}" presName="Name13" presStyleLbl="parChTrans1D2" presStyleIdx="22" presStyleCnt="50" custSzX="116990"/>
      <dgm:spPr/>
    </dgm:pt>
    <dgm:pt modelId="{A94F9FBF-718F-4374-AA33-FC65AE02C7FA}" type="pres">
      <dgm:prSet presAssocID="{83B2A0B6-30A7-489A-8103-A52BBB2327D2}" presName="childText" presStyleLbl="bgAcc1" presStyleIdx="22" presStyleCnt="50" custScaleX="158414" custLinFactX="-67458" custLinFactNeighborX="-100000">
        <dgm:presLayoutVars>
          <dgm:bulletEnabled val="1"/>
        </dgm:presLayoutVars>
      </dgm:prSet>
      <dgm:spPr/>
    </dgm:pt>
    <dgm:pt modelId="{C7B2758F-2FAE-4822-A494-F386FDB24082}" type="pres">
      <dgm:prSet presAssocID="{CF850EE1-7C03-40C8-A08F-5964619CEA2A}" presName="Name13" presStyleLbl="parChTrans1D2" presStyleIdx="23" presStyleCnt="50" custSzX="116990"/>
      <dgm:spPr/>
    </dgm:pt>
    <dgm:pt modelId="{5CDDA67D-D959-43B8-8CC8-3140EF3249E4}" type="pres">
      <dgm:prSet presAssocID="{3D047B08-4C5D-480D-A149-B6458CB5350E}" presName="childText" presStyleLbl="bgAcc1" presStyleIdx="23" presStyleCnt="50" custScaleX="158414" custScaleY="213361" custLinFactX="-67458" custLinFactNeighborX="-100000">
        <dgm:presLayoutVars>
          <dgm:bulletEnabled val="1"/>
        </dgm:presLayoutVars>
      </dgm:prSet>
      <dgm:spPr/>
    </dgm:pt>
    <dgm:pt modelId="{010CD771-D77F-4804-8DB0-D82D6A0F1E18}" type="pres">
      <dgm:prSet presAssocID="{1545A419-BE11-45F7-AB51-5881E6C6968F}" presName="Name13" presStyleLbl="parChTrans1D2" presStyleIdx="24" presStyleCnt="50" custSzX="116990"/>
      <dgm:spPr/>
    </dgm:pt>
    <dgm:pt modelId="{EAA706FF-144C-481D-8DC4-601CD59DA5EB}" type="pres">
      <dgm:prSet presAssocID="{997A4160-63D3-4816-A3ED-8B130B9949D7}" presName="childText" presStyleLbl="bgAcc1" presStyleIdx="24" presStyleCnt="50" custScaleX="158414" custLinFactX="-67458" custLinFactNeighborX="-100000">
        <dgm:presLayoutVars>
          <dgm:bulletEnabled val="1"/>
        </dgm:presLayoutVars>
      </dgm:prSet>
      <dgm:spPr/>
    </dgm:pt>
    <dgm:pt modelId="{13F49F4F-413E-422E-88A0-B43318A09A16}" type="pres">
      <dgm:prSet presAssocID="{120F919B-7C0F-42A5-B886-1FA8FC87B6F7}" presName="Name13" presStyleLbl="parChTrans1D2" presStyleIdx="25" presStyleCnt="50" custSzX="116990"/>
      <dgm:spPr/>
    </dgm:pt>
    <dgm:pt modelId="{149E5AD8-9FA6-48E9-B53B-DADBDB5FD597}" type="pres">
      <dgm:prSet presAssocID="{80191B4E-1FE0-49F8-BB57-9AEC560C02DC}" presName="childText" presStyleLbl="bgAcc1" presStyleIdx="25" presStyleCnt="50" custScaleX="158414" custScaleY="163784" custLinFactX="-67458" custLinFactNeighborX="-100000">
        <dgm:presLayoutVars>
          <dgm:bulletEnabled val="1"/>
        </dgm:presLayoutVars>
      </dgm:prSet>
      <dgm:spPr/>
    </dgm:pt>
    <dgm:pt modelId="{986351BD-D727-4904-BB65-6EED005BAFAF}" type="pres">
      <dgm:prSet presAssocID="{C680C579-768A-4659-8737-E7F2F262B674}" presName="root" presStyleCnt="0"/>
      <dgm:spPr/>
    </dgm:pt>
    <dgm:pt modelId="{EB451105-4CD5-461A-B8C7-B8FFC9D4EE07}" type="pres">
      <dgm:prSet presAssocID="{C680C579-768A-4659-8737-E7F2F262B674}" presName="rootComposite" presStyleCnt="0"/>
      <dgm:spPr/>
    </dgm:pt>
    <dgm:pt modelId="{6CF7BF28-4604-492A-9A73-90B8E68908A6}" type="pres">
      <dgm:prSet presAssocID="{C680C579-768A-4659-8737-E7F2F262B674}" presName="rootText" presStyleLbl="node1" presStyleIdx="4" presStyleCnt="8" custScaleX="158781" custLinFactNeighborX="-85501" custLinFactNeighborY="4981"/>
      <dgm:spPr/>
    </dgm:pt>
    <dgm:pt modelId="{9059D2C5-B7AC-420D-B63C-2C64089FCE68}" type="pres">
      <dgm:prSet presAssocID="{C680C579-768A-4659-8737-E7F2F262B674}" presName="rootConnector" presStyleLbl="node1" presStyleIdx="4" presStyleCnt="8"/>
      <dgm:spPr/>
    </dgm:pt>
    <dgm:pt modelId="{1F9F2B3E-B80B-41D7-ADAB-BD82AD7A996D}" type="pres">
      <dgm:prSet presAssocID="{C680C579-768A-4659-8737-E7F2F262B674}" presName="childShape" presStyleCnt="0"/>
      <dgm:spPr/>
    </dgm:pt>
    <dgm:pt modelId="{8D3E1953-CB9E-4B58-A2EE-41E183043510}" type="pres">
      <dgm:prSet presAssocID="{CB97FA93-74C4-43BD-8884-D091300D4E27}" presName="Name13" presStyleLbl="parChTrans1D2" presStyleIdx="26" presStyleCnt="50" custSzX="116990"/>
      <dgm:spPr/>
    </dgm:pt>
    <dgm:pt modelId="{4EF0A468-5B2E-453B-97A9-CAFE7C945A54}" type="pres">
      <dgm:prSet presAssocID="{20C1F39B-8809-4004-AFCE-678BDF3172CC}" presName="childText" presStyleLbl="bgAcc1" presStyleIdx="26" presStyleCnt="50" custScaleX="199058" custScaleY="122358" custLinFactY="200000" custLinFactNeighborX="-93990" custLinFactNeighborY="226534">
        <dgm:presLayoutVars>
          <dgm:bulletEnabled val="1"/>
        </dgm:presLayoutVars>
      </dgm:prSet>
      <dgm:spPr/>
    </dgm:pt>
    <dgm:pt modelId="{2767808E-E4B6-459E-A143-584ECBF79168}" type="pres">
      <dgm:prSet presAssocID="{ABD1F979-EF6B-4D2C-B9AB-7E699F60FC19}" presName="Name13" presStyleLbl="parChTrans1D2" presStyleIdx="27" presStyleCnt="50" custSzX="116990"/>
      <dgm:spPr/>
    </dgm:pt>
    <dgm:pt modelId="{41481908-478E-4A64-BC23-44B518BCC08B}" type="pres">
      <dgm:prSet presAssocID="{C0B10A05-AC46-46E1-AD1D-EE2841B0666C}" presName="childText" presStyleLbl="bgAcc1" presStyleIdx="27" presStyleCnt="50" custScaleX="199058" custScaleY="178617" custLinFactNeighborX="-96729" custLinFactNeighborY="74507">
        <dgm:presLayoutVars>
          <dgm:bulletEnabled val="1"/>
        </dgm:presLayoutVars>
      </dgm:prSet>
      <dgm:spPr/>
    </dgm:pt>
    <dgm:pt modelId="{97F90D9F-C040-48AA-8D3D-2BF1B0947216}" type="pres">
      <dgm:prSet presAssocID="{9C019EC9-9899-4137-9F75-0969C236A422}" presName="Name13" presStyleLbl="parChTrans1D2" presStyleIdx="28" presStyleCnt="50" custSzX="116990"/>
      <dgm:spPr/>
    </dgm:pt>
    <dgm:pt modelId="{BB413BCD-01FB-4959-BEB1-DDD87760ACC4}" type="pres">
      <dgm:prSet presAssocID="{5616033E-8368-4A80-B228-72E10B17E419}" presName="childText" presStyleLbl="bgAcc1" presStyleIdx="28" presStyleCnt="50" custScaleX="199058" custScaleY="198214" custLinFactY="-150210" custLinFactNeighborX="-97740" custLinFactNeighborY="-200000">
        <dgm:presLayoutVars>
          <dgm:bulletEnabled val="1"/>
        </dgm:presLayoutVars>
      </dgm:prSet>
      <dgm:spPr/>
    </dgm:pt>
    <dgm:pt modelId="{237C4A3B-B635-447A-B7A8-8020A600662C}" type="pres">
      <dgm:prSet presAssocID="{0A302EBA-4244-44DE-B80B-B61C31FC665A}" presName="Name13" presStyleLbl="parChTrans1D2" presStyleIdx="29" presStyleCnt="50"/>
      <dgm:spPr/>
    </dgm:pt>
    <dgm:pt modelId="{0C4B1CDE-7C25-4C43-BD43-10FA1F1AB50A}" type="pres">
      <dgm:prSet presAssocID="{8E19B42C-5200-4328-95BC-F9A3AB870770}" presName="childText" presStyleLbl="bgAcc1" presStyleIdx="29" presStyleCnt="50" custScaleX="199058" custScaleY="181174" custLinFactNeighborX="-95403" custLinFactNeighborY="16836">
        <dgm:presLayoutVars>
          <dgm:bulletEnabled val="1"/>
        </dgm:presLayoutVars>
      </dgm:prSet>
      <dgm:spPr/>
    </dgm:pt>
    <dgm:pt modelId="{45D513F3-3643-4CD4-8BF2-88E40538B223}" type="pres">
      <dgm:prSet presAssocID="{9F746004-4E3E-44E5-B483-CEA1D00BF497}" presName="Name13" presStyleLbl="parChTrans1D2" presStyleIdx="30" presStyleCnt="50"/>
      <dgm:spPr/>
    </dgm:pt>
    <dgm:pt modelId="{033A9249-F962-4364-93B4-3F74DBC2450F}" type="pres">
      <dgm:prSet presAssocID="{D93E56BA-975C-4C46-B570-B59AF0467A7A}" presName="childText" presStyleLbl="bgAcc1" presStyleIdx="30" presStyleCnt="50" custScaleX="199058" custScaleY="186051" custLinFactNeighborX="-93463" custLinFactNeighborY="35628">
        <dgm:presLayoutVars>
          <dgm:bulletEnabled val="1"/>
        </dgm:presLayoutVars>
      </dgm:prSet>
      <dgm:spPr/>
    </dgm:pt>
    <dgm:pt modelId="{8E9C5C6D-58E7-4476-932E-7A02E57E90A4}" type="pres">
      <dgm:prSet presAssocID="{18D028D2-5E11-4AA3-B83F-BE987AFC758C}" presName="Name13" presStyleLbl="parChTrans1D2" presStyleIdx="31" presStyleCnt="50"/>
      <dgm:spPr/>
    </dgm:pt>
    <dgm:pt modelId="{71892BD4-32B5-445C-9A16-C05410E6D284}" type="pres">
      <dgm:prSet presAssocID="{02C9AD87-BBAA-4B2D-9DC0-69A4BD63E602}" presName="childText" presStyleLbl="bgAcc1" presStyleIdx="31" presStyleCnt="50" custScaleX="199058" custScaleY="186051" custLinFactNeighborX="-93463" custLinFactNeighborY="35628">
        <dgm:presLayoutVars>
          <dgm:bulletEnabled val="1"/>
        </dgm:presLayoutVars>
      </dgm:prSet>
      <dgm:spPr/>
    </dgm:pt>
    <dgm:pt modelId="{A84C5C2B-603C-401F-9660-836CAA0BFE1E}" type="pres">
      <dgm:prSet presAssocID="{A27C0B65-A9BA-4D85-94F1-70F286E06732}" presName="Name13" presStyleLbl="parChTrans1D2" presStyleIdx="32" presStyleCnt="50"/>
      <dgm:spPr/>
    </dgm:pt>
    <dgm:pt modelId="{D8DF4076-48B2-4928-95B7-8B05EE619315}" type="pres">
      <dgm:prSet presAssocID="{27ABBEE7-832C-41E6-ADED-BE85F644EA0D}" presName="childText" presStyleLbl="bgAcc1" presStyleIdx="32" presStyleCnt="50" custScaleX="199058" custScaleY="186051" custLinFactNeighborX="-93463" custLinFactNeighborY="35628">
        <dgm:presLayoutVars>
          <dgm:bulletEnabled val="1"/>
        </dgm:presLayoutVars>
      </dgm:prSet>
      <dgm:spPr/>
    </dgm:pt>
    <dgm:pt modelId="{50F34AE5-445D-4195-B826-F44E8B5290CC}" type="pres">
      <dgm:prSet presAssocID="{C3B20BE1-F87C-47D4-A303-C688D7C39090}" presName="Name13" presStyleLbl="parChTrans1D2" presStyleIdx="33" presStyleCnt="50"/>
      <dgm:spPr/>
    </dgm:pt>
    <dgm:pt modelId="{DA888030-D202-485F-8DEB-6BC6A0170D5E}" type="pres">
      <dgm:prSet presAssocID="{1A9B7578-996F-4805-8AC1-B34B9DDFB241}" presName="childText" presStyleLbl="bgAcc1" presStyleIdx="33" presStyleCnt="50" custScaleX="189912" custLinFactNeighborX="-80449" custLinFactNeighborY="30601">
        <dgm:presLayoutVars>
          <dgm:bulletEnabled val="1"/>
        </dgm:presLayoutVars>
      </dgm:prSet>
      <dgm:spPr/>
    </dgm:pt>
    <dgm:pt modelId="{AEE8F701-B877-45A3-97EF-97BBD5E40523}" type="pres">
      <dgm:prSet presAssocID="{C50FC49F-A846-4277-BD23-3720788FBFEE}" presName="Name13" presStyleLbl="parChTrans1D2" presStyleIdx="34" presStyleCnt="50"/>
      <dgm:spPr/>
    </dgm:pt>
    <dgm:pt modelId="{8040FD7D-A483-4343-93BC-4D4AC7519E04}" type="pres">
      <dgm:prSet presAssocID="{2642F501-69E0-4F19-92B2-8BAAE036BA11}" presName="childText" presStyleLbl="bgAcc1" presStyleIdx="34" presStyleCnt="50" custScaleX="198391" custLinFactNeighborX="-76624" custLinFactNeighborY="49117">
        <dgm:presLayoutVars>
          <dgm:bulletEnabled val="1"/>
        </dgm:presLayoutVars>
      </dgm:prSet>
      <dgm:spPr/>
    </dgm:pt>
    <dgm:pt modelId="{874D705B-BABB-48A0-8A65-CA250A9FE96A}" type="pres">
      <dgm:prSet presAssocID="{9E3DCA54-1EB7-411F-8E0E-553695D684EE}" presName="root" presStyleCnt="0"/>
      <dgm:spPr/>
    </dgm:pt>
    <dgm:pt modelId="{978E3386-4856-4413-A4E8-67B6CC9A1E3E}" type="pres">
      <dgm:prSet presAssocID="{9E3DCA54-1EB7-411F-8E0E-553695D684EE}" presName="rootComposite" presStyleCnt="0"/>
      <dgm:spPr/>
    </dgm:pt>
    <dgm:pt modelId="{E109E9C7-7D7F-4324-8FFF-36575D0E62B6}" type="pres">
      <dgm:prSet presAssocID="{9E3DCA54-1EB7-411F-8E0E-553695D684EE}" presName="rootText" presStyleLbl="node1" presStyleIdx="5" presStyleCnt="8" custScaleX="127942" custLinFactNeighborX="-43495" custLinFactNeighborY="19177"/>
      <dgm:spPr/>
    </dgm:pt>
    <dgm:pt modelId="{E8F069EB-8612-4A0F-AD8E-82ABD632C34F}" type="pres">
      <dgm:prSet presAssocID="{9E3DCA54-1EB7-411F-8E0E-553695D684EE}" presName="rootConnector" presStyleLbl="node1" presStyleIdx="5" presStyleCnt="8"/>
      <dgm:spPr/>
    </dgm:pt>
    <dgm:pt modelId="{FD9E26B2-5B67-4DCB-A44D-2E8EF1024B4C}" type="pres">
      <dgm:prSet presAssocID="{9E3DCA54-1EB7-411F-8E0E-553695D684EE}" presName="childShape" presStyleCnt="0"/>
      <dgm:spPr/>
    </dgm:pt>
    <dgm:pt modelId="{BCCFA53E-12CB-4762-88A5-F6F0BC1CA787}" type="pres">
      <dgm:prSet presAssocID="{EDB00707-54E8-427A-A6D7-F86E2FE21CC8}" presName="Name13" presStyleLbl="parChTrans1D2" presStyleIdx="35" presStyleCnt="50" custSzX="116990"/>
      <dgm:spPr/>
    </dgm:pt>
    <dgm:pt modelId="{6CF2B18B-F877-4C40-A3CC-64C39A2A6080}" type="pres">
      <dgm:prSet presAssocID="{94510A6A-FA86-4C73-8753-38CDF23CB627}" presName="childText" presStyleLbl="bgAcc1" presStyleIdx="35" presStyleCnt="50" custScaleX="165726" custScaleY="179983" custLinFactNeighborX="-22939" custLinFactNeighborY="9588">
        <dgm:presLayoutVars>
          <dgm:bulletEnabled val="1"/>
        </dgm:presLayoutVars>
      </dgm:prSet>
      <dgm:spPr/>
    </dgm:pt>
    <dgm:pt modelId="{F730103D-4C0B-4DBD-8921-BA4420187E92}" type="pres">
      <dgm:prSet presAssocID="{AB408BF9-7F53-4B8D-BBD2-89A09EB409FF}" presName="Name13" presStyleLbl="parChTrans1D2" presStyleIdx="36" presStyleCnt="50"/>
      <dgm:spPr/>
    </dgm:pt>
    <dgm:pt modelId="{1B600336-F1CE-4948-920A-09DA0EFF8F44}" type="pres">
      <dgm:prSet presAssocID="{1BAF4DC7-BEF7-4E25-9560-F82F6A2ACCA3}" presName="childText" presStyleLbl="bgAcc1" presStyleIdx="36" presStyleCnt="50" custScaleX="165726" custScaleY="249343" custLinFactNeighborX="-22939" custLinFactNeighborY="9588">
        <dgm:presLayoutVars>
          <dgm:bulletEnabled val="1"/>
        </dgm:presLayoutVars>
      </dgm:prSet>
      <dgm:spPr/>
    </dgm:pt>
    <dgm:pt modelId="{39D92B21-98EC-471E-B3B2-B853F83F7E02}" type="pres">
      <dgm:prSet presAssocID="{767CCBDB-406C-41CD-99CA-CCD0F2EE7756}" presName="Name13" presStyleLbl="parChTrans1D2" presStyleIdx="37" presStyleCnt="50"/>
      <dgm:spPr/>
    </dgm:pt>
    <dgm:pt modelId="{799FE636-6071-4B06-ACD8-DE9341C3E272}" type="pres">
      <dgm:prSet presAssocID="{D0A8203D-494E-4A91-A1B3-A33E1F22A175}" presName="childText" presStyleLbl="bgAcc1" presStyleIdx="37" presStyleCnt="50" custScaleX="165726" custScaleY="231485" custLinFactNeighborX="-22939" custLinFactNeighborY="9588">
        <dgm:presLayoutVars>
          <dgm:bulletEnabled val="1"/>
        </dgm:presLayoutVars>
      </dgm:prSet>
      <dgm:spPr/>
    </dgm:pt>
    <dgm:pt modelId="{313C4178-B0AD-4688-BBC6-41B5FAF3F4BD}" type="pres">
      <dgm:prSet presAssocID="{B7E300D0-566A-4826-84DB-ABE1254C4597}" presName="Name13" presStyleLbl="parChTrans1D2" presStyleIdx="38" presStyleCnt="50"/>
      <dgm:spPr/>
    </dgm:pt>
    <dgm:pt modelId="{B20C9F56-69D1-4C6F-946E-B2E4B7E6A17B}" type="pres">
      <dgm:prSet presAssocID="{BE7313E6-1624-4723-BAC5-75C8CBB1F994}" presName="childText" presStyleLbl="bgAcc1" presStyleIdx="38" presStyleCnt="50" custScaleX="165726" custScaleY="196745" custLinFactNeighborX="-22939" custLinFactNeighborY="9588">
        <dgm:presLayoutVars>
          <dgm:bulletEnabled val="1"/>
        </dgm:presLayoutVars>
      </dgm:prSet>
      <dgm:spPr/>
    </dgm:pt>
    <dgm:pt modelId="{35800A01-0A8E-4A7E-8B1D-27CE2974A826}" type="pres">
      <dgm:prSet presAssocID="{5D4764A6-FB2C-48FB-A361-C570CBBF68BA}" presName="root" presStyleCnt="0"/>
      <dgm:spPr/>
    </dgm:pt>
    <dgm:pt modelId="{CB033B98-BC58-481D-98CF-169A07C95C26}" type="pres">
      <dgm:prSet presAssocID="{5D4764A6-FB2C-48FB-A361-C570CBBF68BA}" presName="rootComposite" presStyleCnt="0"/>
      <dgm:spPr/>
    </dgm:pt>
    <dgm:pt modelId="{F72812A3-B8F9-4961-818B-65DEAEE0B275}" type="pres">
      <dgm:prSet presAssocID="{5D4764A6-FB2C-48FB-A361-C570CBBF68BA}" presName="rootText" presStyleLbl="node1" presStyleIdx="6" presStyleCnt="8"/>
      <dgm:spPr/>
    </dgm:pt>
    <dgm:pt modelId="{EA21EAF4-18E6-4ED3-9B27-7B9243497F29}" type="pres">
      <dgm:prSet presAssocID="{5D4764A6-FB2C-48FB-A361-C570CBBF68BA}" presName="rootConnector" presStyleLbl="node1" presStyleIdx="6" presStyleCnt="8"/>
      <dgm:spPr/>
    </dgm:pt>
    <dgm:pt modelId="{3DE76192-A4A7-43D7-AC82-DE03FFFA7782}" type="pres">
      <dgm:prSet presAssocID="{5D4764A6-FB2C-48FB-A361-C570CBBF68BA}" presName="childShape" presStyleCnt="0"/>
      <dgm:spPr/>
    </dgm:pt>
    <dgm:pt modelId="{EA776873-D02F-4BC2-856E-C922638D36EB}" type="pres">
      <dgm:prSet presAssocID="{821D30CD-EE6C-48BD-9ED0-B2108904DA07}" presName="Name13" presStyleLbl="parChTrans1D2" presStyleIdx="39" presStyleCnt="50" custSzX="116990"/>
      <dgm:spPr/>
    </dgm:pt>
    <dgm:pt modelId="{7F9F831D-7A77-434D-87A0-C033E60C4FDD}" type="pres">
      <dgm:prSet presAssocID="{D057CECE-A628-4617-9E67-317DCBD60893}" presName="childText" presStyleLbl="bgAcc1" presStyleIdx="39" presStyleCnt="50" custScaleX="146229" custLinFactNeighborX="69919" custLinFactNeighborY="30411">
        <dgm:presLayoutVars>
          <dgm:bulletEnabled val="1"/>
        </dgm:presLayoutVars>
      </dgm:prSet>
      <dgm:spPr/>
    </dgm:pt>
    <dgm:pt modelId="{4D2D3EAC-BE45-4CB7-B1AF-DB097CC8FBA5}" type="pres">
      <dgm:prSet presAssocID="{565E3A5C-03D8-46E6-8C39-FCF08F6A66F6}" presName="Name13" presStyleLbl="parChTrans1D2" presStyleIdx="40" presStyleCnt="50" custSzX="116990"/>
      <dgm:spPr/>
    </dgm:pt>
    <dgm:pt modelId="{19AA7524-233A-44B3-91DE-7CD43731C5D8}" type="pres">
      <dgm:prSet presAssocID="{8C83DDFE-FDA2-4D68-A9BD-AD7370A7219E}" presName="childText" presStyleLbl="bgAcc1" presStyleIdx="40" presStyleCnt="50" custScaleX="146229" custLinFactNeighborX="69919" custLinFactNeighborY="30411">
        <dgm:presLayoutVars>
          <dgm:bulletEnabled val="1"/>
        </dgm:presLayoutVars>
      </dgm:prSet>
      <dgm:spPr/>
    </dgm:pt>
    <dgm:pt modelId="{64B75A68-AF2F-4F11-8ED8-1B98D821AB7B}" type="pres">
      <dgm:prSet presAssocID="{73303C10-047F-4DD1-B07E-C4573E92DF02}" presName="Name13" presStyleLbl="parChTrans1D2" presStyleIdx="41" presStyleCnt="50" custSzX="116990"/>
      <dgm:spPr/>
    </dgm:pt>
    <dgm:pt modelId="{293BB08B-0B81-4AEA-BC60-4116F6429047}" type="pres">
      <dgm:prSet presAssocID="{C1CB398B-F31E-49A5-BB2A-C94B3F0955A9}" presName="childText" presStyleLbl="bgAcc1" presStyleIdx="41" presStyleCnt="50" custScaleX="146229" custLinFactNeighborX="69919" custLinFactNeighborY="30411">
        <dgm:presLayoutVars>
          <dgm:bulletEnabled val="1"/>
        </dgm:presLayoutVars>
      </dgm:prSet>
      <dgm:spPr/>
    </dgm:pt>
    <dgm:pt modelId="{7370153C-6574-4B6D-BE83-8F97ACF67BA7}" type="pres">
      <dgm:prSet presAssocID="{83ABDEE3-B9AF-4C86-A9EB-6D8BEA52A64F}" presName="Name13" presStyleLbl="parChTrans1D2" presStyleIdx="42" presStyleCnt="50" custSzX="116990"/>
      <dgm:spPr/>
    </dgm:pt>
    <dgm:pt modelId="{ECCE1D79-60BF-4CB4-817C-2EE9DA19E824}" type="pres">
      <dgm:prSet presAssocID="{F421C737-C768-4A63-92E0-AF70C1F8939E}" presName="childText" presStyleLbl="bgAcc1" presStyleIdx="42" presStyleCnt="50" custScaleX="146229" custLinFactNeighborX="69919" custLinFactNeighborY="30411">
        <dgm:presLayoutVars>
          <dgm:bulletEnabled val="1"/>
        </dgm:presLayoutVars>
      </dgm:prSet>
      <dgm:spPr/>
    </dgm:pt>
    <dgm:pt modelId="{2E056362-7AC5-4B0E-BDB7-2E47893C76D0}" type="pres">
      <dgm:prSet presAssocID="{50EE21F0-C578-4AAB-84DF-1FD6DAD3A4C1}" presName="Name13" presStyleLbl="parChTrans1D2" presStyleIdx="43" presStyleCnt="50" custSzX="116990"/>
      <dgm:spPr/>
    </dgm:pt>
    <dgm:pt modelId="{FBED639B-A5EC-4B7C-80CE-F9455F8A217A}" type="pres">
      <dgm:prSet presAssocID="{68F94486-9A8D-4D38-9458-07FF14F4CFF5}" presName="childText" presStyleLbl="bgAcc1" presStyleIdx="43" presStyleCnt="50" custScaleX="146229" custLinFactNeighborX="69919" custLinFactNeighborY="30411">
        <dgm:presLayoutVars>
          <dgm:bulletEnabled val="1"/>
        </dgm:presLayoutVars>
      </dgm:prSet>
      <dgm:spPr/>
    </dgm:pt>
    <dgm:pt modelId="{A3AF51D2-6A1D-4775-8514-B23FFE58B364}" type="pres">
      <dgm:prSet presAssocID="{A65B2D9B-657F-4811-B2BE-72D7CA26EB46}" presName="Name13" presStyleLbl="parChTrans1D2" presStyleIdx="44" presStyleCnt="50" custSzX="116990"/>
      <dgm:spPr/>
    </dgm:pt>
    <dgm:pt modelId="{BACDBA49-B4B1-4E53-838F-F4B6A20C6613}" type="pres">
      <dgm:prSet presAssocID="{B903E2A5-E7A9-4007-9B51-69AF7EEA3F88}" presName="childText" presStyleLbl="bgAcc1" presStyleIdx="44" presStyleCnt="50" custScaleX="146229" custLinFactNeighborX="69919" custLinFactNeighborY="30411">
        <dgm:presLayoutVars>
          <dgm:bulletEnabled val="1"/>
        </dgm:presLayoutVars>
      </dgm:prSet>
      <dgm:spPr/>
    </dgm:pt>
    <dgm:pt modelId="{73212D4E-7DCD-4146-B693-4D5F76F0B3C3}" type="pres">
      <dgm:prSet presAssocID="{BA4F143A-F6A4-427C-9772-7C5E7EE1D116}" presName="Name13" presStyleLbl="parChTrans1D2" presStyleIdx="45" presStyleCnt="50" custSzX="116990"/>
      <dgm:spPr/>
    </dgm:pt>
    <dgm:pt modelId="{3CEF9DD0-34BD-43B2-A35C-4F62B53D9A40}" type="pres">
      <dgm:prSet presAssocID="{02E79139-1CD5-434A-8691-0859DE7E2703}" presName="childText" presStyleLbl="bgAcc1" presStyleIdx="45" presStyleCnt="50" custScaleX="146229" custLinFactNeighborX="69919" custLinFactNeighborY="30411">
        <dgm:presLayoutVars>
          <dgm:bulletEnabled val="1"/>
        </dgm:presLayoutVars>
      </dgm:prSet>
      <dgm:spPr/>
    </dgm:pt>
    <dgm:pt modelId="{2980AC24-04AB-4C89-A59A-B4220A074B22}" type="pres">
      <dgm:prSet presAssocID="{4C4B39C5-408E-46FE-A1AD-86F548E31D39}" presName="Name13" presStyleLbl="parChTrans1D2" presStyleIdx="46" presStyleCnt="50"/>
      <dgm:spPr/>
    </dgm:pt>
    <dgm:pt modelId="{862111FC-55C3-458E-AF3E-C2E000C3EE8B}" type="pres">
      <dgm:prSet presAssocID="{546C4AF6-E711-479C-98AD-5C7A66F4D42B}" presName="childText" presStyleLbl="bgAcc1" presStyleIdx="46" presStyleCnt="50" custScaleX="146229" custLinFactNeighborX="69919" custLinFactNeighborY="30411">
        <dgm:presLayoutVars>
          <dgm:bulletEnabled val="1"/>
        </dgm:presLayoutVars>
      </dgm:prSet>
      <dgm:spPr/>
    </dgm:pt>
    <dgm:pt modelId="{C9789A7A-1BEB-49A5-8F9C-0348922074AA}" type="pres">
      <dgm:prSet presAssocID="{131E995C-EA3C-4539-BD25-7D75B211A128}" presName="Name13" presStyleLbl="parChTrans1D2" presStyleIdx="47" presStyleCnt="50"/>
      <dgm:spPr/>
    </dgm:pt>
    <dgm:pt modelId="{126B05D1-FEC0-466C-8E92-CD50BDE99A69}" type="pres">
      <dgm:prSet presAssocID="{2439F6A4-CCED-4A13-8467-675ACA64E61A}" presName="childText" presStyleLbl="bgAcc1" presStyleIdx="47" presStyleCnt="50" custScaleX="146229" custLinFactNeighborX="69919" custLinFactNeighborY="30411">
        <dgm:presLayoutVars>
          <dgm:bulletEnabled val="1"/>
        </dgm:presLayoutVars>
      </dgm:prSet>
      <dgm:spPr/>
    </dgm:pt>
    <dgm:pt modelId="{834ACD49-06AD-48AC-83EA-184353AE64A9}" type="pres">
      <dgm:prSet presAssocID="{A4917E50-432B-4A98-B946-CDAE13784E15}" presName="root" presStyleCnt="0"/>
      <dgm:spPr/>
    </dgm:pt>
    <dgm:pt modelId="{C22DBE6D-96BE-4EE7-9DE9-FC5ADC51C54F}" type="pres">
      <dgm:prSet presAssocID="{A4917E50-432B-4A98-B946-CDAE13784E15}" presName="rootComposite" presStyleCnt="0"/>
      <dgm:spPr/>
    </dgm:pt>
    <dgm:pt modelId="{A11AB117-2073-41EA-846D-0EAC2A4F4437}" type="pres">
      <dgm:prSet presAssocID="{A4917E50-432B-4A98-B946-CDAE13784E15}" presName="rootText" presStyleLbl="node1" presStyleIdx="7" presStyleCnt="8" custScaleX="127942" custLinFactNeighborX="54993" custLinFactNeighborY="19169"/>
      <dgm:spPr/>
    </dgm:pt>
    <dgm:pt modelId="{247E481C-BCA3-4BE5-839B-15967A5253DC}" type="pres">
      <dgm:prSet presAssocID="{A4917E50-432B-4A98-B946-CDAE13784E15}" presName="rootConnector" presStyleLbl="node1" presStyleIdx="7" presStyleCnt="8"/>
      <dgm:spPr/>
    </dgm:pt>
    <dgm:pt modelId="{AEF82254-A162-43D1-974A-379A02D3898B}" type="pres">
      <dgm:prSet presAssocID="{A4917E50-432B-4A98-B946-CDAE13784E15}" presName="childShape" presStyleCnt="0"/>
      <dgm:spPr/>
    </dgm:pt>
    <dgm:pt modelId="{2B62B7F0-C98A-4393-A4A5-2D682B9D0EA7}" type="pres">
      <dgm:prSet presAssocID="{DB657006-4C7C-42B1-B6A1-27DD992B9F6F}" presName="Name13" presStyleLbl="parChTrans1D2" presStyleIdx="48" presStyleCnt="50" custSzX="116990"/>
      <dgm:spPr/>
    </dgm:pt>
    <dgm:pt modelId="{2038F792-8942-4AA9-9480-B9BC553A49BA}" type="pres">
      <dgm:prSet presAssocID="{04152AAF-FEE9-4B67-A124-AFCCF5245C6F}" presName="childText" presStyleLbl="bgAcc1" presStyleIdx="48" presStyleCnt="50" custScaleX="127942" custLinFactNeighborX="86719" custLinFactNeighborY="50174">
        <dgm:presLayoutVars>
          <dgm:bulletEnabled val="1"/>
        </dgm:presLayoutVars>
      </dgm:prSet>
      <dgm:spPr/>
    </dgm:pt>
    <dgm:pt modelId="{0AD4EE8A-FBF7-4720-A8D8-B7ABC07A37D6}" type="pres">
      <dgm:prSet presAssocID="{04AB75C0-33F0-473C-A8CF-E013911B4464}" presName="Name13" presStyleLbl="parChTrans1D2" presStyleIdx="49" presStyleCnt="50" custSzX="116990"/>
      <dgm:spPr/>
    </dgm:pt>
    <dgm:pt modelId="{C84041EF-CB6D-46B2-9519-2E61006AC976}" type="pres">
      <dgm:prSet presAssocID="{BF6BB6EB-63F1-4C0E-9781-8E83C436E305}" presName="childText" presStyleLbl="bgAcc1" presStyleIdx="49" presStyleCnt="50" custScaleX="127942" custLinFactNeighborX="82724" custLinFactNeighborY="85333">
        <dgm:presLayoutVars>
          <dgm:bulletEnabled val="1"/>
        </dgm:presLayoutVars>
      </dgm:prSet>
      <dgm:spPr/>
    </dgm:pt>
  </dgm:ptLst>
  <dgm:cxnLst>
    <dgm:cxn modelId="{1DEEFF00-BA13-4995-95E3-B6576B09A431}" srcId="{5D4764A6-FB2C-48FB-A361-C570CBBF68BA}" destId="{B903E2A5-E7A9-4007-9B51-69AF7EEA3F88}" srcOrd="5" destOrd="0" parTransId="{A65B2D9B-657F-4811-B2BE-72D7CA26EB46}" sibTransId="{7EA215DD-7F47-4234-8920-4C34375B0A90}"/>
    <dgm:cxn modelId="{BE1F5403-C903-4AAB-9FF8-E3923D97B8ED}" srcId="{631F1754-54AD-4ABD-92EB-8365FF19D167}" destId="{E09A15BF-450F-4AC8-8AB3-CCC85F6FA2AE}" srcOrd="2" destOrd="0" parTransId="{2C7DF9D6-AEE6-41DF-B9BD-3A27B3987CBA}" sibTransId="{57514539-528F-4429-A233-9548F0E9F34F}"/>
    <dgm:cxn modelId="{7C688504-3A30-40B4-971B-10BFCD5B65F2}" srcId="{631F1754-54AD-4ABD-92EB-8365FF19D167}" destId="{A4917E50-432B-4A98-B946-CDAE13784E15}" srcOrd="7" destOrd="0" parTransId="{8C22182E-F845-4A46-8FDF-986E82022E0F}" sibTransId="{0F01ABFB-FD08-4213-9A72-F272386E8954}"/>
    <dgm:cxn modelId="{827DF405-C32E-4195-8FC9-C283F76B803C}" srcId="{2041E7D4-A33D-4F95-AA45-2C276C5C3CF4}" destId="{3637CF50-4007-4F34-AC05-EBFBC6648A42}" srcOrd="0" destOrd="0" parTransId="{39298068-6D04-4E9D-8141-8732D76FC8AF}" sibTransId="{15C9048A-CEF6-4E98-8B19-FEBD322667ED}"/>
    <dgm:cxn modelId="{26508708-362C-4825-A63A-16C7B5863240}" type="presOf" srcId="{655E28A0-25D4-4DBB-BB50-30F9DE622495}" destId="{125B343A-DF73-4A1F-A8FE-3BB3F0DE1C22}" srcOrd="0" destOrd="0" presId="urn:microsoft.com/office/officeart/2005/8/layout/hierarchy3"/>
    <dgm:cxn modelId="{6E71FA08-99A2-4098-9688-17795E452E76}" srcId="{E09A15BF-450F-4AC8-8AB3-CCC85F6FA2AE}" destId="{A376D692-F629-450B-A648-76C3CAD78333}" srcOrd="1" destOrd="0" parTransId="{A68E1A3C-54C7-4910-8CF2-DCF29230C9E2}" sibTransId="{C3E581DE-9663-44FB-A0FF-E74748432DBF}"/>
    <dgm:cxn modelId="{6DD70209-298D-4226-86CF-D1CEB9EAE07D}" type="presOf" srcId="{0A302EBA-4244-44DE-B80B-B61C31FC665A}" destId="{237C4A3B-B635-447A-B7A8-8020A600662C}" srcOrd="0" destOrd="0" presId="urn:microsoft.com/office/officeart/2005/8/layout/hierarchy3"/>
    <dgm:cxn modelId="{BBFAAE0C-59AE-46A9-B7A6-0BF84DCCE8B8}" type="presOf" srcId="{BE7313E6-1624-4723-BAC5-75C8CBB1F994}" destId="{B20C9F56-69D1-4C6F-946E-B2E4B7E6A17B}" srcOrd="0" destOrd="0" presId="urn:microsoft.com/office/officeart/2005/8/layout/hierarchy3"/>
    <dgm:cxn modelId="{C277CE0D-619F-4EC6-B0D6-ADED2891F806}" type="presOf" srcId="{5616033E-8368-4A80-B228-72E10B17E419}" destId="{BB413BCD-01FB-4959-BEB1-DDD87760ACC4}" srcOrd="0" destOrd="0" presId="urn:microsoft.com/office/officeart/2005/8/layout/hierarchy3"/>
    <dgm:cxn modelId="{0FBAF60D-A847-4721-ACC4-7836D4BBAEF7}" type="presOf" srcId="{5D4764A6-FB2C-48FB-A361-C570CBBF68BA}" destId="{EA21EAF4-18E6-4ED3-9B27-7B9243497F29}" srcOrd="1" destOrd="0" presId="urn:microsoft.com/office/officeart/2005/8/layout/hierarchy3"/>
    <dgm:cxn modelId="{E869C60E-550A-4383-BE44-2715652F23CE}" type="presOf" srcId="{4B69F05D-FE6A-4C55-923F-10FDAE7EE172}" destId="{048F8AB6-6DC9-4923-B130-8E30868E896D}" srcOrd="0" destOrd="0" presId="urn:microsoft.com/office/officeart/2005/8/layout/hierarchy3"/>
    <dgm:cxn modelId="{8F79060F-FC6E-4E94-A1B9-210B2A315199}" srcId="{5D4764A6-FB2C-48FB-A361-C570CBBF68BA}" destId="{D057CECE-A628-4617-9E67-317DCBD60893}" srcOrd="0" destOrd="0" parTransId="{821D30CD-EE6C-48BD-9ED0-B2108904DA07}" sibTransId="{98233625-B0F4-4066-9B6B-B593378FA368}"/>
    <dgm:cxn modelId="{A8ECAC0F-2037-4489-971B-18681CA4EF00}" type="presOf" srcId="{131E995C-EA3C-4539-BD25-7D75B211A128}" destId="{C9789A7A-1BEB-49A5-8F9C-0348922074AA}" srcOrd="0" destOrd="0" presId="urn:microsoft.com/office/officeart/2005/8/layout/hierarchy3"/>
    <dgm:cxn modelId="{D2A1B30F-8B05-456B-A946-7FD2C3C85A7D}" type="presOf" srcId="{821D30CD-EE6C-48BD-9ED0-B2108904DA07}" destId="{EA776873-D02F-4BC2-856E-C922638D36EB}" srcOrd="0" destOrd="0" presId="urn:microsoft.com/office/officeart/2005/8/layout/hierarchy3"/>
    <dgm:cxn modelId="{5CE74F10-326B-4B3F-99D7-A9C347FA58B0}" srcId="{631F1754-54AD-4ABD-92EB-8365FF19D167}" destId="{63C2554C-344B-4348-931D-A9FD5765A662}" srcOrd="0" destOrd="0" parTransId="{C0DCD960-CA2D-419F-A701-A248C4AEE5DC}" sibTransId="{0085EF1C-78EE-4639-803F-EE3CFB170F72}"/>
    <dgm:cxn modelId="{0443DD10-1A51-482C-97A7-20F9B5C34E2A}" type="presOf" srcId="{8C83DDFE-FDA2-4D68-A9BD-AD7370A7219E}" destId="{19AA7524-233A-44B3-91DE-7CD43731C5D8}" srcOrd="0" destOrd="0" presId="urn:microsoft.com/office/officeart/2005/8/layout/hierarchy3"/>
    <dgm:cxn modelId="{3F835C14-32C0-43A2-8D21-0D958E80895E}" type="presOf" srcId="{B5E46BCF-B6FA-4A75-9A61-D383B4028A85}" destId="{991BEB6F-4527-4902-A419-218B6A70F6B0}" srcOrd="0" destOrd="0" presId="urn:microsoft.com/office/officeart/2005/8/layout/hierarchy3"/>
    <dgm:cxn modelId="{67C60915-4F2A-4550-9AA0-E107E2A6EFCC}" type="presOf" srcId="{06B472C7-D0CA-42A7-BF70-557F824F3D2B}" destId="{74BABEBC-7E73-4D38-8D64-C5A42B90D043}" srcOrd="0" destOrd="0" presId="urn:microsoft.com/office/officeart/2005/8/layout/hierarchy3"/>
    <dgm:cxn modelId="{DD8D4C15-1C74-407B-BF89-9D49406724AC}" type="presOf" srcId="{6AED9378-F1D9-4CBF-BA1C-662FCCFE59E6}" destId="{D83262A0-A76F-4CAE-9FC3-E1544F9F0944}" srcOrd="0" destOrd="0" presId="urn:microsoft.com/office/officeart/2005/8/layout/hierarchy3"/>
    <dgm:cxn modelId="{DDB2A716-7D9C-4AA4-988D-5EAD65259F6A}" srcId="{FDF603A7-1CF1-4AB5-9E87-56E450ABD179}" destId="{16DB147C-FBA0-480F-ADC6-2796479580C6}" srcOrd="4" destOrd="0" parTransId="{6CA058B5-0085-49E1-8378-74AB08FDB181}" sibTransId="{6EE8DE4A-3BB0-4866-BFD4-24F4701B0A16}"/>
    <dgm:cxn modelId="{B8634718-7743-41EE-AC26-E672826E458C}" type="presOf" srcId="{767CCBDB-406C-41CD-99CA-CCD0F2EE7756}" destId="{39D92B21-98EC-471E-B3B2-B853F83F7E02}" srcOrd="0" destOrd="0" presId="urn:microsoft.com/office/officeart/2005/8/layout/hierarchy3"/>
    <dgm:cxn modelId="{638F3719-0904-46C0-8A46-F1A3292FAAB2}" srcId="{631F1754-54AD-4ABD-92EB-8365FF19D167}" destId="{FDF603A7-1CF1-4AB5-9E87-56E450ABD179}" srcOrd="3" destOrd="0" parTransId="{3152F7A3-9941-45A4-ADE8-99304248F24F}" sibTransId="{71C1F96D-8FF2-412D-914D-4AA205A72CF0}"/>
    <dgm:cxn modelId="{6EA1CD19-F71D-4D2A-93D2-D9F0170CE220}" type="presOf" srcId="{539DE6C8-FF2F-4C40-B009-34D72504F234}" destId="{1B636B21-DBD8-4937-AC36-E67821CA5B80}" srcOrd="0" destOrd="0" presId="urn:microsoft.com/office/officeart/2005/8/layout/hierarchy3"/>
    <dgm:cxn modelId="{5A45551A-503F-411D-821F-8694D7356D5E}" type="presOf" srcId="{8E19B42C-5200-4328-95BC-F9A3AB870770}" destId="{0C4B1CDE-7C25-4C43-BD43-10FA1F1AB50A}" srcOrd="0" destOrd="0" presId="urn:microsoft.com/office/officeart/2005/8/layout/hierarchy3"/>
    <dgm:cxn modelId="{C108BF1A-896D-451B-A967-E2232F553484}" type="presOf" srcId="{631F1754-54AD-4ABD-92EB-8365FF19D167}" destId="{ED3F7302-942C-4134-8FFC-83718066AB57}" srcOrd="0" destOrd="0" presId="urn:microsoft.com/office/officeart/2005/8/layout/hierarchy3"/>
    <dgm:cxn modelId="{C9D4E01B-6B6F-4A83-AF3B-B2C8E2F08CEB}" type="presOf" srcId="{2642F501-69E0-4F19-92B2-8BAAE036BA11}" destId="{8040FD7D-A483-4343-93BC-4D4AC7519E04}" srcOrd="0" destOrd="0" presId="urn:microsoft.com/office/officeart/2005/8/layout/hierarchy3"/>
    <dgm:cxn modelId="{F337791D-9A10-4E9E-AD72-80418E6ACC61}" type="presOf" srcId="{16DB147C-FBA0-480F-ADC6-2796479580C6}" destId="{D4881F4A-34C4-4509-9474-B4CF5FADE1EE}" srcOrd="0" destOrd="0" presId="urn:microsoft.com/office/officeart/2005/8/layout/hierarchy3"/>
    <dgm:cxn modelId="{557AB122-602F-4C7B-B58C-8E9B5071BE20}" type="presOf" srcId="{04152AAF-FEE9-4B67-A124-AFCCF5245C6F}" destId="{2038F792-8942-4AA9-9480-B9BC553A49BA}" srcOrd="0" destOrd="0" presId="urn:microsoft.com/office/officeart/2005/8/layout/hierarchy3"/>
    <dgm:cxn modelId="{4C405C25-B860-4F2D-8035-5437532C2247}" type="presOf" srcId="{A4917E50-432B-4A98-B946-CDAE13784E15}" destId="{247E481C-BCA3-4BE5-839B-15967A5253DC}" srcOrd="1" destOrd="0" presId="urn:microsoft.com/office/officeart/2005/8/layout/hierarchy3"/>
    <dgm:cxn modelId="{61B4C527-F6B8-4F94-A237-EC830C628F05}" srcId="{63C2554C-344B-4348-931D-A9FD5765A662}" destId="{4B69F05D-FE6A-4C55-923F-10FDAE7EE172}" srcOrd="2" destOrd="0" parTransId="{4FCC0273-E035-4B80-BEAB-1B2CF9C493D4}" sibTransId="{678C1B06-4FA8-4DFB-BEB3-7B8BB405F004}"/>
    <dgm:cxn modelId="{A499E427-D548-4F76-9C0B-FE9E8C4CFB35}" type="presOf" srcId="{7517278B-B0C4-4788-98EA-0426F2B8C4D9}" destId="{45BF4382-FDA9-485B-8131-F91FD20A62BF}" srcOrd="0" destOrd="0" presId="urn:microsoft.com/office/officeart/2005/8/layout/hierarchy3"/>
    <dgm:cxn modelId="{6286A528-5851-43F7-9948-D1DA1E8002E6}" type="presOf" srcId="{02E79139-1CD5-434A-8691-0859DE7E2703}" destId="{3CEF9DD0-34BD-43B2-A35C-4F62B53D9A40}" srcOrd="0" destOrd="0" presId="urn:microsoft.com/office/officeart/2005/8/layout/hierarchy3"/>
    <dgm:cxn modelId="{0CE42D29-6F84-4792-9384-7F936B2F3EE5}" type="presOf" srcId="{D0A8203D-494E-4A91-A1B3-A33E1F22A175}" destId="{799FE636-6071-4B06-ACD8-DE9341C3E272}" srcOrd="0" destOrd="0" presId="urn:microsoft.com/office/officeart/2005/8/layout/hierarchy3"/>
    <dgm:cxn modelId="{15D12F2C-8F5E-40C2-A9BA-59D893378A12}" srcId="{FDF603A7-1CF1-4AB5-9E87-56E450ABD179}" destId="{3D047B08-4C5D-480D-A149-B6458CB5350E}" srcOrd="8" destOrd="0" parTransId="{CF850EE1-7C03-40C8-A08F-5964619CEA2A}" sibTransId="{4DC5F907-C75A-44C6-882F-027E6B10BA82}"/>
    <dgm:cxn modelId="{788C7D2D-9690-4D90-BB32-D4441F1629B0}" type="presOf" srcId="{4E896D7D-9D8F-4B34-92E1-7619FB83E6DD}" destId="{1DA93B98-63D0-4145-872D-2EC3734E8243}" srcOrd="0" destOrd="0" presId="urn:microsoft.com/office/officeart/2005/8/layout/hierarchy3"/>
    <dgm:cxn modelId="{53243B2E-3CEC-4617-B105-CD6377EB9A99}" type="presOf" srcId="{9C019EC9-9899-4137-9F75-0969C236A422}" destId="{97F90D9F-C040-48AA-8D3D-2BF1B0947216}" srcOrd="0" destOrd="0" presId="urn:microsoft.com/office/officeart/2005/8/layout/hierarchy3"/>
    <dgm:cxn modelId="{5BFCA22E-7E8C-44DB-BC91-434C708C948D}" srcId="{63C2554C-344B-4348-931D-A9FD5765A662}" destId="{72DAA90D-1AF2-44BB-8D61-9166F8D72ED4}" srcOrd="8" destOrd="0" parTransId="{6AED9378-F1D9-4CBF-BA1C-662FCCFE59E6}" sibTransId="{063BA059-08B2-4C3F-A8D7-2379061FF705}"/>
    <dgm:cxn modelId="{C463C030-1D64-4641-8600-27B7666ECBB9}" type="presOf" srcId="{DDE3CDC9-B974-49A7-87CA-B8D0209083CD}" destId="{12FB956C-C367-475C-BAFD-00EEC54FBFB2}" srcOrd="0" destOrd="0" presId="urn:microsoft.com/office/officeart/2005/8/layout/hierarchy3"/>
    <dgm:cxn modelId="{B0603531-4A81-48AE-8D6B-4282A0523AF4}" type="presOf" srcId="{3D047B08-4C5D-480D-A149-B6458CB5350E}" destId="{5CDDA67D-D959-43B8-8CC8-3140EF3249E4}" srcOrd="0" destOrd="0" presId="urn:microsoft.com/office/officeart/2005/8/layout/hierarchy3"/>
    <dgm:cxn modelId="{308F3933-6ABD-48DE-8C80-2EC5AD3228D7}" srcId="{FDF603A7-1CF1-4AB5-9E87-56E450ABD179}" destId="{83B2A0B6-30A7-489A-8103-A52BBB2327D2}" srcOrd="7" destOrd="0" parTransId="{67FEF77B-8432-43DB-BD46-D6256DBE7347}" sibTransId="{65F263D8-11BB-42A4-9609-7C212727E88F}"/>
    <dgm:cxn modelId="{4F549A33-7FD6-4478-BEEF-C39E03783858}" type="presOf" srcId="{6B2E4BC2-B5F7-418D-95F6-6C0AD130E223}" destId="{9C3E3F38-8066-43DD-B853-4E934BDA1C28}" srcOrd="0" destOrd="0" presId="urn:microsoft.com/office/officeart/2005/8/layout/hierarchy3"/>
    <dgm:cxn modelId="{92CD1136-4DB9-4F38-8825-A41CCE3FDD95}" type="presOf" srcId="{72DAA90D-1AF2-44BB-8D61-9166F8D72ED4}" destId="{C7917A0D-23E9-4A94-9755-8A210AA3D48E}" srcOrd="0" destOrd="0" presId="urn:microsoft.com/office/officeart/2005/8/layout/hierarchy3"/>
    <dgm:cxn modelId="{21D76937-A4DD-4156-937D-0068E55ED59D}" type="presOf" srcId="{9AD8269A-9472-4E90-BFB0-2AE339F11FB7}" destId="{519FBAA9-2462-4718-BF40-ECADBF0DBFBF}" srcOrd="0" destOrd="0" presId="urn:microsoft.com/office/officeart/2005/8/layout/hierarchy3"/>
    <dgm:cxn modelId="{0CA49839-94E7-43AA-A8C8-C7E123F92E82}" srcId="{63C2554C-344B-4348-931D-A9FD5765A662}" destId="{E3F3451C-42AD-42E8-905E-7DABD1A4B68B}" srcOrd="6" destOrd="0" parTransId="{655E28A0-25D4-4DBB-BB50-30F9DE622495}" sibTransId="{2463DAB3-CBA1-40ED-BDDD-5F4D208B9DC3}"/>
    <dgm:cxn modelId="{2D0FE939-16B2-4E3A-B132-4CF42E9649CA}" type="presOf" srcId="{5602688E-2B7D-441F-87D9-FC45CE890CA1}" destId="{90BD7011-61D9-4192-B6AD-9455120D79AC}" srcOrd="0" destOrd="0" presId="urn:microsoft.com/office/officeart/2005/8/layout/hierarchy3"/>
    <dgm:cxn modelId="{21D3EB39-64C8-4B9B-A858-96771714DAE1}" srcId="{C680C579-768A-4659-8737-E7F2F262B674}" destId="{5616033E-8368-4A80-B228-72E10B17E419}" srcOrd="2" destOrd="0" parTransId="{9C019EC9-9899-4137-9F75-0969C236A422}" sibTransId="{AF20EF6F-873A-44C8-B832-02072F6180E8}"/>
    <dgm:cxn modelId="{7FF1293A-66D1-460D-A6EE-9F24BC531BE6}" srcId="{A4917E50-432B-4A98-B946-CDAE13784E15}" destId="{BF6BB6EB-63F1-4C0E-9781-8E83C436E305}" srcOrd="1" destOrd="0" parTransId="{04AB75C0-33F0-473C-A8CF-E013911B4464}" sibTransId="{B6BC62DD-4877-4833-9953-73DE99EF9326}"/>
    <dgm:cxn modelId="{8FF57B3C-235B-4513-9CF0-05DE03CD6BDA}" type="presOf" srcId="{73303C10-047F-4DD1-B07E-C4573E92DF02}" destId="{64B75A68-AF2F-4F11-8ED8-1B98D821AB7B}" srcOrd="0" destOrd="0" presId="urn:microsoft.com/office/officeart/2005/8/layout/hierarchy3"/>
    <dgm:cxn modelId="{68881040-02E5-4945-B527-C660D4197128}" type="presOf" srcId="{B55B7FC7-8B7F-4783-9C84-767C32E68BF9}" destId="{5EEF13D5-983B-4708-BF23-F035FCE6CF8F}" srcOrd="0" destOrd="0" presId="urn:microsoft.com/office/officeart/2005/8/layout/hierarchy3"/>
    <dgm:cxn modelId="{10B78240-10F1-40F4-94DF-76259CBA6069}" type="presOf" srcId="{2439F6A4-CCED-4A13-8467-675ACA64E61A}" destId="{126B05D1-FEC0-466C-8E92-CD50BDE99A69}" srcOrd="0" destOrd="0" presId="urn:microsoft.com/office/officeart/2005/8/layout/hierarchy3"/>
    <dgm:cxn modelId="{6196BB40-FA8F-43CD-ACDD-7238086C31AC}" type="presOf" srcId="{02C9AD87-BBAA-4B2D-9DC0-69A4BD63E602}" destId="{71892BD4-32B5-445C-9A16-C05410E6D284}" srcOrd="0" destOrd="0" presId="urn:microsoft.com/office/officeart/2005/8/layout/hierarchy3"/>
    <dgm:cxn modelId="{A6879D5C-05A5-4A36-9163-B82A8E7DADFC}" type="presOf" srcId="{C680C579-768A-4659-8737-E7F2F262B674}" destId="{6CF7BF28-4604-492A-9A73-90B8E68908A6}" srcOrd="0" destOrd="0" presId="urn:microsoft.com/office/officeart/2005/8/layout/hierarchy3"/>
    <dgm:cxn modelId="{F2396A5F-FED6-46A4-A413-6C9BBEFB8232}" srcId="{63C2554C-344B-4348-931D-A9FD5765A662}" destId="{28141FDB-BF15-49AF-9E61-0F628895CF11}" srcOrd="1" destOrd="0" parTransId="{7517278B-B0C4-4788-98EA-0426F2B8C4D9}" sibTransId="{4012BBBE-1E33-4F57-8B11-E87EF63B5F11}"/>
    <dgm:cxn modelId="{F508F060-8FFA-4307-86C3-569C932D9489}" type="presOf" srcId="{948610B7-E020-4D5E-84C6-87BD22B1C987}" destId="{C4C1A0DE-7621-4DBD-B2CF-E60C4BDD05AC}" srcOrd="0" destOrd="0" presId="urn:microsoft.com/office/officeart/2005/8/layout/hierarchy3"/>
    <dgm:cxn modelId="{DC074061-9F3A-4F35-840C-3DB62CCD7C12}" type="presOf" srcId="{019AE726-5171-49C2-9373-C34DDCCB659B}" destId="{18FFD4DB-1365-4E6F-B136-413AFAD4B5D7}" srcOrd="0" destOrd="0" presId="urn:microsoft.com/office/officeart/2005/8/layout/hierarchy3"/>
    <dgm:cxn modelId="{09724A44-31D2-4B80-934E-7605D6CD32D2}" srcId="{C680C579-768A-4659-8737-E7F2F262B674}" destId="{20C1F39B-8809-4004-AFCE-678BDF3172CC}" srcOrd="0" destOrd="0" parTransId="{CB97FA93-74C4-43BD-8884-D091300D4E27}" sibTransId="{58936324-211C-4CE8-ABF8-97D2D8D844CD}"/>
    <dgm:cxn modelId="{000D9744-DD8E-4279-8FAA-D9FB89FB481B}" srcId="{5D4764A6-FB2C-48FB-A361-C570CBBF68BA}" destId="{C1CB398B-F31E-49A5-BB2A-C94B3F0955A9}" srcOrd="2" destOrd="0" parTransId="{73303C10-047F-4DD1-B07E-C4573E92DF02}" sibTransId="{2C97AEA0-E2B4-43B8-9F62-B1CE1A8B5189}"/>
    <dgm:cxn modelId="{56D7DA64-70A6-432C-A4A4-7A81AC829096}" type="presOf" srcId="{27ABBEE7-832C-41E6-ADED-BE85F644EA0D}" destId="{D8DF4076-48B2-4928-95B7-8B05EE619315}" srcOrd="0" destOrd="0" presId="urn:microsoft.com/office/officeart/2005/8/layout/hierarchy3"/>
    <dgm:cxn modelId="{94281847-F9D2-414E-A01B-BFA7525BDE07}" srcId="{FDF603A7-1CF1-4AB5-9E87-56E450ABD179}" destId="{76EED028-8035-45D9-9FAE-4E4B2F194A7D}" srcOrd="1" destOrd="0" parTransId="{E3DBD1B9-A505-4A72-9FDC-13DE1D281D6A}" sibTransId="{C63F15A2-7D81-453C-93F8-8B67E52907FA}"/>
    <dgm:cxn modelId="{46054067-57CE-4397-9720-FEB2C9A07CA7}" type="presOf" srcId="{565E3A5C-03D8-46E6-8C39-FCF08F6A66F6}" destId="{4D2D3EAC-BE45-4CB7-B1AF-DB097CC8FBA5}" srcOrd="0" destOrd="0" presId="urn:microsoft.com/office/officeart/2005/8/layout/hierarchy3"/>
    <dgm:cxn modelId="{8CDB5F67-A13E-4E43-8DC4-563F737F09F8}" srcId="{C680C579-768A-4659-8737-E7F2F262B674}" destId="{D93E56BA-975C-4C46-B570-B59AF0467A7A}" srcOrd="4" destOrd="0" parTransId="{9F746004-4E3E-44E5-B483-CEA1D00BF497}" sibTransId="{FA805B27-BE4E-4C64-B5EC-6EAFCFD73C0C}"/>
    <dgm:cxn modelId="{3878B047-A323-4A18-BAE0-7523CEB3441A}" type="presOf" srcId="{18D028D2-5E11-4AA3-B83F-BE987AFC758C}" destId="{8E9C5C6D-58E7-4476-932E-7A02E57E90A4}" srcOrd="0" destOrd="0" presId="urn:microsoft.com/office/officeart/2005/8/layout/hierarchy3"/>
    <dgm:cxn modelId="{FC414369-ECAF-4367-938F-C761C9161C83}" srcId="{FDF603A7-1CF1-4AB5-9E87-56E450ABD179}" destId="{997A4160-63D3-4816-A3ED-8B130B9949D7}" srcOrd="9" destOrd="0" parTransId="{1545A419-BE11-45F7-AB51-5881E6C6968F}" sibTransId="{E07DBC84-8D06-483A-883D-773B7C4169C5}"/>
    <dgm:cxn modelId="{541EF349-AB68-461E-8C05-9F1F61341810}" type="presOf" srcId="{83B2A0B6-30A7-489A-8103-A52BBB2327D2}" destId="{A94F9FBF-718F-4374-AA33-FC65AE02C7FA}" srcOrd="0" destOrd="0" presId="urn:microsoft.com/office/officeart/2005/8/layout/hierarchy3"/>
    <dgm:cxn modelId="{2EA12A6A-8DD6-4DC7-A305-B59288802584}" type="presOf" srcId="{2041E7D4-A33D-4F95-AA45-2C276C5C3CF4}" destId="{598ED550-4812-4C26-BA10-363909907A58}" srcOrd="1" destOrd="0" presId="urn:microsoft.com/office/officeart/2005/8/layout/hierarchy3"/>
    <dgm:cxn modelId="{072C536A-7CC8-45F9-A580-A577806838DB}" srcId="{631F1754-54AD-4ABD-92EB-8365FF19D167}" destId="{9E3DCA54-1EB7-411F-8E0E-553695D684EE}" srcOrd="5" destOrd="0" parTransId="{CB26DC47-92E5-4CE5-9602-E9752206AF48}" sibTransId="{AF2562FC-83DD-4F7C-976F-C40A798142AD}"/>
    <dgm:cxn modelId="{89CBD94C-EABB-45D8-9640-94D7CE314FD5}" srcId="{2041E7D4-A33D-4F95-AA45-2C276C5C3CF4}" destId="{A56C3BAE-C2F2-4E74-A55F-8AE8ED3030C3}" srcOrd="2" destOrd="0" parTransId="{4E896D7D-9D8F-4B34-92E1-7619FB83E6DD}" sibTransId="{358BE336-A670-4537-9128-8AC4E856364E}"/>
    <dgm:cxn modelId="{0DE90B6E-AA2D-4554-AE6B-00ACCDE4371D}" type="presOf" srcId="{4FCC0273-E035-4B80-BEAB-1B2CF9C493D4}" destId="{0FC24C00-C370-40E5-BB18-B9045CE42AC5}" srcOrd="0" destOrd="0" presId="urn:microsoft.com/office/officeart/2005/8/layout/hierarchy3"/>
    <dgm:cxn modelId="{5B159D50-44F3-4C03-B818-7E1F20FEFB5A}" type="presOf" srcId="{5D4764A6-FB2C-48FB-A361-C570CBBF68BA}" destId="{F72812A3-B8F9-4961-818B-65DEAEE0B275}" srcOrd="0" destOrd="0" presId="urn:microsoft.com/office/officeart/2005/8/layout/hierarchy3"/>
    <dgm:cxn modelId="{AAB4EC71-2F7D-465C-B2CE-94E60876BA1D}" type="presOf" srcId="{67FEF77B-8432-43DB-BD46-D6256DBE7347}" destId="{6C932979-4D54-4ED5-B504-902C44DC1B76}" srcOrd="0" destOrd="0" presId="urn:microsoft.com/office/officeart/2005/8/layout/hierarchy3"/>
    <dgm:cxn modelId="{53614E72-9753-4002-B885-199ED3C81B26}" type="presOf" srcId="{9E3DCA54-1EB7-411F-8E0E-553695D684EE}" destId="{E109E9C7-7D7F-4324-8FFF-36575D0E62B6}" srcOrd="0" destOrd="0" presId="urn:microsoft.com/office/officeart/2005/8/layout/hierarchy3"/>
    <dgm:cxn modelId="{F9708872-3229-417D-B881-953F5D337A67}" srcId="{9E3DCA54-1EB7-411F-8E0E-553695D684EE}" destId="{1BAF4DC7-BEF7-4E25-9560-F82F6A2ACCA3}" srcOrd="1" destOrd="0" parTransId="{AB408BF9-7F53-4B8D-BBD2-89A09EB409FF}" sibTransId="{C154CA76-833F-41C4-9F8D-41FB0340B257}"/>
    <dgm:cxn modelId="{497BB852-08E3-4FDD-A835-C2D207041391}" type="presOf" srcId="{DEF88796-0743-4524-96C7-D81DF72A8FF4}" destId="{37492E29-8A0E-455C-A801-10B287032E85}" srcOrd="0" destOrd="0" presId="urn:microsoft.com/office/officeart/2005/8/layout/hierarchy3"/>
    <dgm:cxn modelId="{66534A73-2247-4D9E-BE0C-62E525B88993}" srcId="{FDF603A7-1CF1-4AB5-9E87-56E450ABD179}" destId="{BDFA1694-27D2-4AC0-8448-90457FE0C370}" srcOrd="5" destOrd="0" parTransId="{5602688E-2B7D-441F-87D9-FC45CE890CA1}" sibTransId="{F65E11A6-7115-4661-8DAD-EB6D70CEE0C0}"/>
    <dgm:cxn modelId="{21ADAF53-174B-42C8-A5D1-BB0ADAF0838E}" srcId="{5D4764A6-FB2C-48FB-A361-C570CBBF68BA}" destId="{2439F6A4-CCED-4A13-8467-675ACA64E61A}" srcOrd="8" destOrd="0" parTransId="{131E995C-EA3C-4539-BD25-7D75B211A128}" sibTransId="{92DF5406-13E8-46C6-8F13-2672FF7E91F0}"/>
    <dgm:cxn modelId="{DD32C273-C317-4562-BFFE-4B981E743778}" srcId="{C680C579-768A-4659-8737-E7F2F262B674}" destId="{8E19B42C-5200-4328-95BC-F9A3AB870770}" srcOrd="3" destOrd="0" parTransId="{0A302EBA-4244-44DE-B80B-B61C31FC665A}" sibTransId="{DE288BD0-D15B-4875-B351-513869625FB5}"/>
    <dgm:cxn modelId="{50D07A74-E88D-42FE-BF36-77450EFCF4B3}" type="presOf" srcId="{63C2554C-344B-4348-931D-A9FD5765A662}" destId="{2574E913-F6F0-4C88-B5E0-93440A0ABE6D}" srcOrd="0" destOrd="0" presId="urn:microsoft.com/office/officeart/2005/8/layout/hierarchy3"/>
    <dgm:cxn modelId="{69D7DC75-B1A4-4592-A395-D0C8D06C1B11}" type="presOf" srcId="{45412197-1017-4258-A665-DDACD9A7B97E}" destId="{CC716813-E357-4745-A724-1F3D33276A2F}" srcOrd="0" destOrd="0" presId="urn:microsoft.com/office/officeart/2005/8/layout/hierarchy3"/>
    <dgm:cxn modelId="{D7E8CB56-7388-4EF9-BEC9-9ABAC5277C34}" type="presOf" srcId="{E09A15BF-450F-4AC8-8AB3-CCC85F6FA2AE}" destId="{C9CBBD60-9E32-4DB4-85FD-A45CD2C82930}" srcOrd="1" destOrd="0" presId="urn:microsoft.com/office/officeart/2005/8/layout/hierarchy3"/>
    <dgm:cxn modelId="{0A016377-A46E-4AE6-828B-3B81A6721976}" srcId="{5D4764A6-FB2C-48FB-A361-C570CBBF68BA}" destId="{68F94486-9A8D-4D38-9458-07FF14F4CFF5}" srcOrd="4" destOrd="0" parTransId="{50EE21F0-C578-4AAB-84DF-1FD6DAD3A4C1}" sibTransId="{48B4749C-5464-4212-B6EA-B28A2B130007}"/>
    <dgm:cxn modelId="{22329477-9B3D-4296-8454-80D7E59DAAC8}" type="presOf" srcId="{2041E7D4-A33D-4F95-AA45-2C276C5C3CF4}" destId="{6BE940B2-124D-44D2-B701-266334F88C71}" srcOrd="0" destOrd="0" presId="urn:microsoft.com/office/officeart/2005/8/layout/hierarchy3"/>
    <dgm:cxn modelId="{26D51B79-127F-4DC4-AA0B-FCFFAF868CD9}" type="presOf" srcId="{28141FDB-BF15-49AF-9E61-0F628895CF11}" destId="{E788EFCA-FDCC-42CE-8199-E6226C526B9B}" srcOrd="0" destOrd="0" presId="urn:microsoft.com/office/officeart/2005/8/layout/hierarchy3"/>
    <dgm:cxn modelId="{60075C59-3B29-4FC2-A00F-ABFE2B094CF7}" type="presOf" srcId="{A68E1A3C-54C7-4910-8CF2-DCF29230C9E2}" destId="{C3A372EB-5D5E-40B7-81D1-29A55700295A}" srcOrd="0" destOrd="0" presId="urn:microsoft.com/office/officeart/2005/8/layout/hierarchy3"/>
    <dgm:cxn modelId="{0A9CCE59-1323-4BE1-9771-7C7C19C4D577}" type="presOf" srcId="{BDFA1694-27D2-4AC0-8448-90457FE0C370}" destId="{5AA7F2CA-0BCB-4594-863E-C4FF35285729}" srcOrd="0" destOrd="0" presId="urn:microsoft.com/office/officeart/2005/8/layout/hierarchy3"/>
    <dgm:cxn modelId="{CFA36B7A-1103-48AF-9484-3F312866B17B}" type="presOf" srcId="{D057CECE-A628-4617-9E67-317DCBD60893}" destId="{7F9F831D-7A77-434D-87A0-C033E60C4FDD}" srcOrd="0" destOrd="0" presId="urn:microsoft.com/office/officeart/2005/8/layout/hierarchy3"/>
    <dgm:cxn modelId="{10379D7B-97AE-4ECA-9DF0-79FD034E35BF}" type="presOf" srcId="{CE3B64D3-0C90-460C-86F8-7EF0C6161A4D}" destId="{00FEEF31-5D49-4618-A2E9-A6E4C3A489BA}" srcOrd="0" destOrd="0" presId="urn:microsoft.com/office/officeart/2005/8/layout/hierarchy3"/>
    <dgm:cxn modelId="{EC0C5C7D-ADC5-45DF-87D3-1A0EDC70B589}" type="presOf" srcId="{E3F3451C-42AD-42E8-905E-7DABD1A4B68B}" destId="{CA552969-F785-442A-A04A-9E629494D4A8}" srcOrd="0" destOrd="0" presId="urn:microsoft.com/office/officeart/2005/8/layout/hierarchy3"/>
    <dgm:cxn modelId="{68D78282-9FFF-40C4-B911-F8697E86D68F}" type="presOf" srcId="{4C4B39C5-408E-46FE-A1AD-86F548E31D39}" destId="{2980AC24-04AB-4C89-A59A-B4220A074B22}" srcOrd="0" destOrd="0" presId="urn:microsoft.com/office/officeart/2005/8/layout/hierarchy3"/>
    <dgm:cxn modelId="{BA8E6E85-97A9-4F4B-BD89-3209646E4046}" srcId="{E09A15BF-450F-4AC8-8AB3-CCC85F6FA2AE}" destId="{B475E313-C758-42F4-84EF-C928425B3DC8}" srcOrd="2" destOrd="0" parTransId="{50633732-B143-4E95-9DDA-D2C931578EC8}" sibTransId="{ACBBA818-31A1-4493-8923-A891D62FF2ED}"/>
    <dgm:cxn modelId="{8E83E085-E665-4D87-846F-6BB4627ED315}" srcId="{5D4764A6-FB2C-48FB-A361-C570CBBF68BA}" destId="{F421C737-C768-4A63-92E0-AF70C1F8939E}" srcOrd="3" destOrd="0" parTransId="{83ABDEE3-B9AF-4C86-A9EB-6D8BEA52A64F}" sibTransId="{EAE4F86E-3187-445B-9B34-3148520AD104}"/>
    <dgm:cxn modelId="{4408E285-2F2D-4F38-A67A-649D0DCE719E}" type="presOf" srcId="{1545A419-BE11-45F7-AB51-5881E6C6968F}" destId="{010CD771-D77F-4804-8DB0-D82D6A0F1E18}" srcOrd="0" destOrd="0" presId="urn:microsoft.com/office/officeart/2005/8/layout/hierarchy3"/>
    <dgm:cxn modelId="{67F6B986-3EC2-4560-8BE9-C36D84EAA50C}" srcId="{63C2554C-344B-4348-931D-A9FD5765A662}" destId="{DB5BA223-D4E6-402E-A311-99BAE805B1E4}" srcOrd="7" destOrd="0" parTransId="{D652AFC3-2854-4073-AF90-AF52C2C9121E}" sibTransId="{CC3DAA7A-AAD3-4740-A257-2E16FEBFD7CE}"/>
    <dgm:cxn modelId="{5C0ED587-FDA2-48D8-AC72-5A00AFC600B1}" type="presOf" srcId="{120F919B-7C0F-42A5-B886-1FA8FC87B6F7}" destId="{13F49F4F-413E-422E-88A0-B43318A09A16}" srcOrd="0" destOrd="0" presId="urn:microsoft.com/office/officeart/2005/8/layout/hierarchy3"/>
    <dgm:cxn modelId="{38571B8A-344E-4A2A-BC64-9FCE0D192E3F}" type="presOf" srcId="{04AB75C0-33F0-473C-A8CF-E013911B4464}" destId="{0AD4EE8A-FBF7-4720-A8D8-B7ABC07A37D6}" srcOrd="0" destOrd="0" presId="urn:microsoft.com/office/officeart/2005/8/layout/hierarchy3"/>
    <dgm:cxn modelId="{3271C38A-1449-4075-94AC-D3C646E4CBF3}" srcId="{C680C579-768A-4659-8737-E7F2F262B674}" destId="{27ABBEE7-832C-41E6-ADED-BE85F644EA0D}" srcOrd="6" destOrd="0" parTransId="{A27C0B65-A9BA-4D85-94F1-70F286E06732}" sibTransId="{2C6026A2-A481-4BA5-86DC-86CA4E149AAD}"/>
    <dgm:cxn modelId="{582E6E8B-B49A-4451-AFE0-1C802E39568A}" srcId="{63C2554C-344B-4348-931D-A9FD5765A662}" destId="{DEF88796-0743-4524-96C7-D81DF72A8FF4}" srcOrd="4" destOrd="0" parTransId="{B5E46BCF-B6FA-4A75-9A61-D383B4028A85}" sibTransId="{C2B2B93E-DF13-47C3-9129-1D5C0AC2DC19}"/>
    <dgm:cxn modelId="{8D75FB93-7CEB-441D-BACA-0A5035EC227D}" type="presOf" srcId="{EDB00707-54E8-427A-A6D7-F86E2FE21CC8}" destId="{BCCFA53E-12CB-4762-88A5-F6F0BC1CA787}" srcOrd="0" destOrd="0" presId="urn:microsoft.com/office/officeart/2005/8/layout/hierarchy3"/>
    <dgm:cxn modelId="{75922694-03AC-4B83-9F29-F219FBA7FEE5}" type="presOf" srcId="{20C1F39B-8809-4004-AFCE-678BDF3172CC}" destId="{4EF0A468-5B2E-453B-97A9-CAFE7C945A54}" srcOrd="0" destOrd="0" presId="urn:microsoft.com/office/officeart/2005/8/layout/hierarchy3"/>
    <dgm:cxn modelId="{4E71A895-E9F7-4644-9ED4-5F30820E7BC3}" type="presOf" srcId="{6FBB7DA3-3B2E-4278-A20B-B57884F11B01}" destId="{B0CA19BE-3DAC-455A-93FB-F5DF49321808}" srcOrd="0" destOrd="0" presId="urn:microsoft.com/office/officeart/2005/8/layout/hierarchy3"/>
    <dgm:cxn modelId="{5D2FCE96-0A3D-45B1-8169-5DE6F404E4D4}" srcId="{631F1754-54AD-4ABD-92EB-8365FF19D167}" destId="{C680C579-768A-4659-8737-E7F2F262B674}" srcOrd="4" destOrd="0" parTransId="{68D53A66-84BE-47B5-AE5A-D94870280D40}" sibTransId="{58B82073-81F1-421F-90F5-C1C381CC0367}"/>
    <dgm:cxn modelId="{CC1D1D99-8F1D-495E-B2A7-AA0024EFE94E}" srcId="{5D4764A6-FB2C-48FB-A361-C570CBBF68BA}" destId="{8C83DDFE-FDA2-4D68-A9BD-AD7370A7219E}" srcOrd="1" destOrd="0" parTransId="{565E3A5C-03D8-46E6-8C39-FCF08F6A66F6}" sibTransId="{90E8BFD4-5691-4B12-A0E5-94E9113BC3DE}"/>
    <dgm:cxn modelId="{02027899-B093-474D-909A-2ED0BC863BBF}" type="presOf" srcId="{68F94486-9A8D-4D38-9458-07FF14F4CFF5}" destId="{FBED639B-A5EC-4B7C-80CE-F9455F8A217A}" srcOrd="0" destOrd="0" presId="urn:microsoft.com/office/officeart/2005/8/layout/hierarchy3"/>
    <dgm:cxn modelId="{EC22079A-D4C4-4DF3-8BAF-1B5E144E1A72}" type="presOf" srcId="{C0B10A05-AC46-46E1-AD1D-EE2841B0666C}" destId="{41481908-478E-4A64-BC23-44B518BCC08B}" srcOrd="0" destOrd="0" presId="urn:microsoft.com/office/officeart/2005/8/layout/hierarchy3"/>
    <dgm:cxn modelId="{00EBCD9A-E951-4417-949B-C9A5169BF657}" type="presOf" srcId="{C680C579-768A-4659-8737-E7F2F262B674}" destId="{9059D2C5-B7AC-420D-B63C-2C64089FCE68}" srcOrd="1" destOrd="0" presId="urn:microsoft.com/office/officeart/2005/8/layout/hierarchy3"/>
    <dgm:cxn modelId="{BBCEF39B-CDF5-42D7-BA4E-FEC74B6EBE4A}" type="presOf" srcId="{E09A15BF-450F-4AC8-8AB3-CCC85F6FA2AE}" destId="{0CC52BCD-9B41-4DF0-A6DF-761A77525C5F}" srcOrd="0" destOrd="0" presId="urn:microsoft.com/office/officeart/2005/8/layout/hierarchy3"/>
    <dgm:cxn modelId="{60BF1E9D-3D19-4273-83D0-E916D95935E5}" srcId="{FDF603A7-1CF1-4AB5-9E87-56E450ABD179}" destId="{B55B7FC7-8B7F-4783-9C84-767C32E68BF9}" srcOrd="3" destOrd="0" parTransId="{019AE726-5171-49C2-9373-C34DDCCB659B}" sibTransId="{11A152DA-20A5-4BF6-BCC9-3F7D7A51AFC7}"/>
    <dgm:cxn modelId="{6CC45E9D-11DC-4171-AD25-9352F0E81E02}" type="presOf" srcId="{3637CF50-4007-4F34-AC05-EBFBC6648A42}" destId="{C8F6EFCC-E108-4FAE-9C15-947B2F915974}" srcOrd="0" destOrd="0" presId="urn:microsoft.com/office/officeart/2005/8/layout/hierarchy3"/>
    <dgm:cxn modelId="{DF1D419D-2183-4C8A-8087-9531E8D57875}" type="presOf" srcId="{DB657006-4C7C-42B1-B6A1-27DD992B9F6F}" destId="{2B62B7F0-C98A-4393-A4A5-2D682B9D0EA7}" srcOrd="0" destOrd="0" presId="urn:microsoft.com/office/officeart/2005/8/layout/hierarchy3"/>
    <dgm:cxn modelId="{45047E9F-A15C-4CC5-B992-AFABBF356CB6}" srcId="{63C2554C-344B-4348-931D-A9FD5765A662}" destId="{06B472C7-D0CA-42A7-BF70-557F824F3D2B}" srcOrd="5" destOrd="0" parTransId="{79AD1330-003A-4C25-9767-9E85F0A5C3EF}" sibTransId="{BDB742FA-2A02-46B3-885A-E346901E37A8}"/>
    <dgm:cxn modelId="{D24EA79F-4A98-410C-AEC6-D92E2A293978}" type="presOf" srcId="{546C4AF6-E711-479C-98AD-5C7A66F4D42B}" destId="{862111FC-55C3-458E-AF3E-C2E000C3EE8B}" srcOrd="0" destOrd="0" presId="urn:microsoft.com/office/officeart/2005/8/layout/hierarchy3"/>
    <dgm:cxn modelId="{6D6682A0-2BC1-498B-B6CB-707C91BD91DA}" srcId="{5D4764A6-FB2C-48FB-A361-C570CBBF68BA}" destId="{02E79139-1CD5-434A-8691-0859DE7E2703}" srcOrd="6" destOrd="0" parTransId="{BA4F143A-F6A4-427C-9772-7C5E7EE1D116}" sibTransId="{15C786E0-FFA0-43B6-BF9A-8C9915165277}"/>
    <dgm:cxn modelId="{D8DFBEA3-68BD-49EB-93E4-5B40DC31CE09}" srcId="{E09A15BF-450F-4AC8-8AB3-CCC85F6FA2AE}" destId="{DE527FDB-1CBA-400D-9F51-880A265D3369}" srcOrd="0" destOrd="0" parTransId="{6B2E4BC2-B5F7-418D-95F6-6C0AD130E223}" sibTransId="{8F10E0FE-7736-43AB-8EAE-AD24D069F318}"/>
    <dgm:cxn modelId="{0A2AC1A4-9369-4C5F-9D99-FF040C3E6602}" type="presOf" srcId="{CF850EE1-7C03-40C8-A08F-5964619CEA2A}" destId="{C7B2758F-2FAE-4822-A494-F386FDB24082}" srcOrd="0" destOrd="0" presId="urn:microsoft.com/office/officeart/2005/8/layout/hierarchy3"/>
    <dgm:cxn modelId="{33EAFAA6-2412-4AFE-83D6-5492A83F7D1A}" srcId="{FDF603A7-1CF1-4AB5-9E87-56E450ABD179}" destId="{6FBB7DA3-3B2E-4278-A20B-B57884F11B01}" srcOrd="2" destOrd="0" parTransId="{CE3B64D3-0C90-460C-86F8-7EF0C6161A4D}" sibTransId="{D71ED6C5-6F2A-426A-A41A-61473D0134C8}"/>
    <dgm:cxn modelId="{4ADB12A9-D3AF-42EF-B4FF-2EB54FAA688B}" type="presOf" srcId="{1ED7EA44-CC75-4485-BD1C-4F9264438FD2}" destId="{2CA8AD45-70D5-447D-BE3B-1150290A82CC}" srcOrd="0" destOrd="0" presId="urn:microsoft.com/office/officeart/2005/8/layout/hierarchy3"/>
    <dgm:cxn modelId="{D28A6CA9-AE6F-4506-814C-D710D3273665}" type="presOf" srcId="{A27C0B65-A9BA-4D85-94F1-70F286E06732}" destId="{A84C5C2B-603C-401F-9660-836CAA0BFE1E}" srcOrd="0" destOrd="0" presId="urn:microsoft.com/office/officeart/2005/8/layout/hierarchy3"/>
    <dgm:cxn modelId="{0375BAAA-64F8-4F7F-8DFF-B7385BAAA3C2}" srcId="{63C2554C-344B-4348-931D-A9FD5765A662}" destId="{DDE3CDC9-B974-49A7-87CA-B8D0209083CD}" srcOrd="0" destOrd="0" parTransId="{E7041165-F893-4857-AE71-AC432E4E6559}" sibTransId="{A1E3FE22-9605-468A-A814-F768420C5804}"/>
    <dgm:cxn modelId="{4E24C4AA-7DD0-4248-B817-BED91B2E2F1B}" type="presOf" srcId="{A56C3BAE-C2F2-4E74-A55F-8AE8ED3030C3}" destId="{C411AD7E-E586-4AC9-B487-5E3162096EBC}" srcOrd="0" destOrd="0" presId="urn:microsoft.com/office/officeart/2005/8/layout/hierarchy3"/>
    <dgm:cxn modelId="{D983E1AC-EC1D-4111-9C21-B1607E1B354A}" type="presOf" srcId="{B475E313-C758-42F4-84EF-C928425B3DC8}" destId="{A72AA88C-3566-41FF-BC74-A921ED5322E6}" srcOrd="0" destOrd="0" presId="urn:microsoft.com/office/officeart/2005/8/layout/hierarchy3"/>
    <dgm:cxn modelId="{2BACC0AE-49FC-46B4-A6F6-BA0B9864389B}" srcId="{63C2554C-344B-4348-931D-A9FD5765A662}" destId="{B42C252C-A36F-47E1-ABCE-6B542BF46DBA}" srcOrd="3" destOrd="0" parTransId="{9AD8269A-9472-4E90-BFB0-2AE339F11FB7}" sibTransId="{189170FA-4675-459C-A5D2-A8E8142C4D01}"/>
    <dgm:cxn modelId="{325C6DAF-E975-49DD-854A-13AF4A1C4DD4}" srcId="{5D4764A6-FB2C-48FB-A361-C570CBBF68BA}" destId="{546C4AF6-E711-479C-98AD-5C7A66F4D42B}" srcOrd="7" destOrd="0" parTransId="{4C4B39C5-408E-46FE-A1AD-86F548E31D39}" sibTransId="{1E79C030-43CE-4E82-85E0-682211EA45E4}"/>
    <dgm:cxn modelId="{A19F87B0-FF1F-4591-8781-442A775C6F1F}" type="presOf" srcId="{FDF603A7-1CF1-4AB5-9E87-56E450ABD179}" destId="{CEEB2921-A797-4D45-853D-FDBFB0D4F0F3}" srcOrd="0" destOrd="0" presId="urn:microsoft.com/office/officeart/2005/8/layout/hierarchy3"/>
    <dgm:cxn modelId="{FF7F89B1-71F4-4AF0-BAAE-F69EC08E40A0}" type="presOf" srcId="{E7041165-F893-4857-AE71-AC432E4E6559}" destId="{CD0D51D4-6FFB-4106-8309-E1F72D077826}" srcOrd="0" destOrd="0" presId="urn:microsoft.com/office/officeart/2005/8/layout/hierarchy3"/>
    <dgm:cxn modelId="{001DBEB4-266D-4636-9202-2455FB761AE4}" srcId="{631F1754-54AD-4ABD-92EB-8365FF19D167}" destId="{5D4764A6-FB2C-48FB-A361-C570CBBF68BA}" srcOrd="6" destOrd="0" parTransId="{B23B083C-1DED-4CF6-8185-BE40CE6A4FCE}" sibTransId="{D022C50D-9F5A-4A34-8F90-02F997E7E948}"/>
    <dgm:cxn modelId="{2BB0B4B8-9B5C-46F0-9705-D25C70A2A987}" srcId="{FDF603A7-1CF1-4AB5-9E87-56E450ABD179}" destId="{5A6595F1-413C-4C5B-A614-C9ED94F52793}" srcOrd="0" destOrd="0" parTransId="{B8225517-B15C-4B5C-9789-F6A3541DD0C5}" sibTransId="{F2EA0195-F86C-42D9-9C49-BB1B0BF29E86}"/>
    <dgm:cxn modelId="{B74254BA-C18F-4D7B-97B6-AB632965930D}" srcId="{C680C579-768A-4659-8737-E7F2F262B674}" destId="{02C9AD87-BBAA-4B2D-9DC0-69A4BD63E602}" srcOrd="5" destOrd="0" parTransId="{18D028D2-5E11-4AA3-B83F-BE987AFC758C}" sibTransId="{1F4C9EA7-D60C-4307-AC99-F2446CBF7844}"/>
    <dgm:cxn modelId="{D75CEBBD-5136-4318-836C-6CB75382E271}" type="presOf" srcId="{76EED028-8035-45D9-9FAE-4E4B2F194A7D}" destId="{963AD363-E0F3-4580-AB91-4B49E5A1FD43}" srcOrd="0" destOrd="0" presId="urn:microsoft.com/office/officeart/2005/8/layout/hierarchy3"/>
    <dgm:cxn modelId="{621CE2BF-B0F3-465C-8D76-8F3DC35F6BEC}" type="presOf" srcId="{50633732-B143-4E95-9DDA-D2C931578EC8}" destId="{E6ED06D8-A8FD-44DF-A62D-BCE78BFE8B8A}" srcOrd="0" destOrd="0" presId="urn:microsoft.com/office/officeart/2005/8/layout/hierarchy3"/>
    <dgm:cxn modelId="{082D0CC1-A4D5-4D08-9AE3-D8276ECC949B}" type="presOf" srcId="{1A9B7578-996F-4805-8AC1-B34B9DDFB241}" destId="{DA888030-D202-485F-8DEB-6BC6A0170D5E}" srcOrd="0" destOrd="0" presId="urn:microsoft.com/office/officeart/2005/8/layout/hierarchy3"/>
    <dgm:cxn modelId="{A8D7F2C3-E93E-43D7-8F90-52C098FA1323}" type="presOf" srcId="{80191B4E-1FE0-49F8-BB57-9AEC560C02DC}" destId="{149E5AD8-9FA6-48E9-B53B-DADBDB5FD597}" srcOrd="0" destOrd="0" presId="urn:microsoft.com/office/officeart/2005/8/layout/hierarchy3"/>
    <dgm:cxn modelId="{514255C4-017B-491C-98CD-F93D7E9E4112}" type="presOf" srcId="{B7E300D0-566A-4826-84DB-ABE1254C4597}" destId="{313C4178-B0AD-4688-BBC6-41B5FAF3F4BD}" srcOrd="0" destOrd="0" presId="urn:microsoft.com/office/officeart/2005/8/layout/hierarchy3"/>
    <dgm:cxn modelId="{F6D45AC4-C98D-49AB-846F-E56DA3450033}" srcId="{9E3DCA54-1EB7-411F-8E0E-553695D684EE}" destId="{94510A6A-FA86-4C73-8753-38CDF23CB627}" srcOrd="0" destOrd="0" parTransId="{EDB00707-54E8-427A-A6D7-F86E2FE21CC8}" sibTransId="{0B0BF295-AA29-49D0-A5E3-D1BCAEF3F6D1}"/>
    <dgm:cxn modelId="{3EB3F1CB-A2EB-4354-BCB0-67362FD808D5}" type="presOf" srcId="{94510A6A-FA86-4C73-8753-38CDF23CB627}" destId="{6CF2B18B-F877-4C40-A3CC-64C39A2A6080}" srcOrd="0" destOrd="0" presId="urn:microsoft.com/office/officeart/2005/8/layout/hierarchy3"/>
    <dgm:cxn modelId="{6F714CCD-76FE-43D8-A803-CE8DCE9F6221}" type="presOf" srcId="{A376D692-F629-450B-A648-76C3CAD78333}" destId="{E9DC2455-6894-446F-8022-FF4E83F96118}" srcOrd="0" destOrd="0" presId="urn:microsoft.com/office/officeart/2005/8/layout/hierarchy3"/>
    <dgm:cxn modelId="{9057D9CE-3BCC-45AD-A885-A18A9F859511}" srcId="{A4917E50-432B-4A98-B946-CDAE13784E15}" destId="{04152AAF-FEE9-4B67-A124-AFCCF5245C6F}" srcOrd="0" destOrd="0" parTransId="{DB657006-4C7C-42B1-B6A1-27DD992B9F6F}" sibTransId="{5EAD5313-1F58-44CC-9CC9-7921C8A98953}"/>
    <dgm:cxn modelId="{02281DD1-BFE4-4CFE-8EA2-82754931FBE3}" type="presOf" srcId="{E3DBD1B9-A505-4A72-9FDC-13DE1D281D6A}" destId="{99B986F2-41B5-4D2D-B399-9B3F8E2BDC3A}" srcOrd="0" destOrd="0" presId="urn:microsoft.com/office/officeart/2005/8/layout/hierarchy3"/>
    <dgm:cxn modelId="{ACA926D1-7B40-4DB6-AC2F-6BD3BB22502A}" type="presOf" srcId="{D93E56BA-975C-4C46-B570-B59AF0467A7A}" destId="{033A9249-F962-4364-93B4-3F74DBC2450F}" srcOrd="0" destOrd="0" presId="urn:microsoft.com/office/officeart/2005/8/layout/hierarchy3"/>
    <dgm:cxn modelId="{469BF1D4-325F-4D5E-A1E4-696BD70BCA46}" type="presOf" srcId="{BA4F143A-F6A4-427C-9772-7C5E7EE1D116}" destId="{73212D4E-7DCD-4146-B693-4D5F76F0B3C3}" srcOrd="0" destOrd="0" presId="urn:microsoft.com/office/officeart/2005/8/layout/hierarchy3"/>
    <dgm:cxn modelId="{64F8F9D7-586F-4BFB-8D6C-59D3F8BBF68C}" type="presOf" srcId="{997A4160-63D3-4816-A3ED-8B130B9949D7}" destId="{EAA706FF-144C-481D-8DC4-601CD59DA5EB}" srcOrd="0" destOrd="0" presId="urn:microsoft.com/office/officeart/2005/8/layout/hierarchy3"/>
    <dgm:cxn modelId="{E2D253DB-5BA8-4E8E-8D1D-0B00B3F6199D}" type="presOf" srcId="{A4917E50-432B-4A98-B946-CDAE13784E15}" destId="{A11AB117-2073-41EA-846D-0EAC2A4F4437}" srcOrd="0" destOrd="0" presId="urn:microsoft.com/office/officeart/2005/8/layout/hierarchy3"/>
    <dgm:cxn modelId="{B28FAADB-018D-4CCA-99CE-BC8EC463FB67}" type="presOf" srcId="{CB97FA93-74C4-43BD-8884-D091300D4E27}" destId="{8D3E1953-CB9E-4B58-A2EE-41E183043510}" srcOrd="0" destOrd="0" presId="urn:microsoft.com/office/officeart/2005/8/layout/hierarchy3"/>
    <dgm:cxn modelId="{21D0A6DD-BE21-4821-8B51-214DD2DD75D4}" type="presOf" srcId="{50EE21F0-C578-4AAB-84DF-1FD6DAD3A4C1}" destId="{2E056362-7AC5-4B0E-BDB7-2E47893C76D0}" srcOrd="0" destOrd="0" presId="urn:microsoft.com/office/officeart/2005/8/layout/hierarchy3"/>
    <dgm:cxn modelId="{1CFD68DF-10C0-4A50-8A38-C09FA1345D32}" type="presOf" srcId="{C50FC49F-A846-4277-BD23-3720788FBFEE}" destId="{AEE8F701-B877-45A3-97EF-97BBD5E40523}" srcOrd="0" destOrd="0" presId="urn:microsoft.com/office/officeart/2005/8/layout/hierarchy3"/>
    <dgm:cxn modelId="{6FAA46E1-28D4-4203-AE36-6E33594A0901}" type="presOf" srcId="{39298068-6D04-4E9D-8141-8732D76FC8AF}" destId="{CC66303B-437F-4018-AAF4-4B53932469DB}" srcOrd="0" destOrd="0" presId="urn:microsoft.com/office/officeart/2005/8/layout/hierarchy3"/>
    <dgm:cxn modelId="{607665E4-40A4-45E6-A2D8-6B3AF1034F5B}" type="presOf" srcId="{AB408BF9-7F53-4B8D-BBD2-89A09EB409FF}" destId="{F730103D-4C0B-4DBD-8921-BA4420187E92}" srcOrd="0" destOrd="0" presId="urn:microsoft.com/office/officeart/2005/8/layout/hierarchy3"/>
    <dgm:cxn modelId="{624D54E4-BA4E-44EF-BE0E-6C7A7D866D54}" type="presOf" srcId="{FDF603A7-1CF1-4AB5-9E87-56E450ABD179}" destId="{E9FA3324-02FB-4201-ABD6-13E7CEBEA14D}" srcOrd="1" destOrd="0" presId="urn:microsoft.com/office/officeart/2005/8/layout/hierarchy3"/>
    <dgm:cxn modelId="{23BCCDE6-B065-48CF-8EEA-62B8A659A485}" srcId="{631F1754-54AD-4ABD-92EB-8365FF19D167}" destId="{2041E7D4-A33D-4F95-AA45-2C276C5C3CF4}" srcOrd="1" destOrd="0" parTransId="{0265D329-7301-44AD-9B57-DE2933112F6C}" sibTransId="{6FC5EDE2-B822-4F13-9A47-DD692028D537}"/>
    <dgm:cxn modelId="{3E0836EA-986F-4FBC-BD45-DB4D39E1372C}" type="presOf" srcId="{B42C252C-A36F-47E1-ABCE-6B542BF46DBA}" destId="{05742B83-6067-4DA8-B4BE-5D1692889F25}" srcOrd="0" destOrd="0" presId="urn:microsoft.com/office/officeart/2005/8/layout/hierarchy3"/>
    <dgm:cxn modelId="{0B2C20EB-51B2-4E1C-ABBF-103F3F115406}" type="presOf" srcId="{DB5BA223-D4E6-402E-A311-99BAE805B1E4}" destId="{06629711-C621-4C3C-9F8A-240898AF1DBC}" srcOrd="0" destOrd="0" presId="urn:microsoft.com/office/officeart/2005/8/layout/hierarchy3"/>
    <dgm:cxn modelId="{F94EA5ED-258B-4B78-8A56-28BCFBF19936}" srcId="{FDF603A7-1CF1-4AB5-9E87-56E450ABD179}" destId="{948610B7-E020-4D5E-84C6-87BD22B1C987}" srcOrd="6" destOrd="0" parTransId="{539DE6C8-FF2F-4C40-B009-34D72504F234}" sibTransId="{7B574CC5-C2BE-439D-97D1-2F4AB43992F6}"/>
    <dgm:cxn modelId="{0AF83AEE-5551-4D1F-A5C0-528B3DCAFF03}" type="presOf" srcId="{63C2554C-344B-4348-931D-A9FD5765A662}" destId="{8AD8BC4C-6D2A-4631-926D-1BD3CF35BE45}" srcOrd="1" destOrd="0" presId="urn:microsoft.com/office/officeart/2005/8/layout/hierarchy3"/>
    <dgm:cxn modelId="{96DC96EF-20F7-408A-B767-014B2A628626}" type="presOf" srcId="{9F746004-4E3E-44E5-B483-CEA1D00BF497}" destId="{45D513F3-3643-4CD4-8BF2-88E40538B223}" srcOrd="0" destOrd="0" presId="urn:microsoft.com/office/officeart/2005/8/layout/hierarchy3"/>
    <dgm:cxn modelId="{A61FD8F0-5328-40DD-9657-7A99D36B510A}" srcId="{2041E7D4-A33D-4F95-AA45-2C276C5C3CF4}" destId="{45412197-1017-4258-A665-DDACD9A7B97E}" srcOrd="1" destOrd="0" parTransId="{1ED7EA44-CC75-4485-BD1C-4F9264438FD2}" sibTransId="{45EE3D22-453B-4495-B259-E49D47FFAEA9}"/>
    <dgm:cxn modelId="{105027F1-0D7F-42A1-ABD6-B378B6616999}" type="presOf" srcId="{C1CB398B-F31E-49A5-BB2A-C94B3F0955A9}" destId="{293BB08B-0B81-4AEA-BC60-4116F6429047}" srcOrd="0" destOrd="0" presId="urn:microsoft.com/office/officeart/2005/8/layout/hierarchy3"/>
    <dgm:cxn modelId="{9A275CF1-ED7F-495D-B7DA-580EA5FDB501}" type="presOf" srcId="{A65B2D9B-657F-4811-B2BE-72D7CA26EB46}" destId="{A3AF51D2-6A1D-4775-8514-B23FFE58B364}" srcOrd="0" destOrd="0" presId="urn:microsoft.com/office/officeart/2005/8/layout/hierarchy3"/>
    <dgm:cxn modelId="{C98F30F2-808F-4F96-8D30-B8FFDCEE3253}" srcId="{9E3DCA54-1EB7-411F-8E0E-553695D684EE}" destId="{D0A8203D-494E-4A91-A1B3-A33E1F22A175}" srcOrd="2" destOrd="0" parTransId="{767CCBDB-406C-41CD-99CA-CCD0F2EE7756}" sibTransId="{8A77A5EE-A930-48BA-ADED-DEB42CDA6DBC}"/>
    <dgm:cxn modelId="{1A9AEFF2-C135-4157-B7FB-20121A6154F8}" type="presOf" srcId="{B903E2A5-E7A9-4007-9B51-69AF7EEA3F88}" destId="{BACDBA49-B4B1-4E53-838F-F4B6A20C6613}" srcOrd="0" destOrd="0" presId="urn:microsoft.com/office/officeart/2005/8/layout/hierarchy3"/>
    <dgm:cxn modelId="{9CBE27F3-4AD6-4DB1-8CDD-3F1E31C79248}" type="presOf" srcId="{ABD1F979-EF6B-4D2C-B9AB-7E699F60FC19}" destId="{2767808E-E4B6-459E-A143-584ECBF79168}" srcOrd="0" destOrd="0" presId="urn:microsoft.com/office/officeart/2005/8/layout/hierarchy3"/>
    <dgm:cxn modelId="{064063F4-9AA7-4C31-A623-EEA787B698BE}" srcId="{FDF603A7-1CF1-4AB5-9E87-56E450ABD179}" destId="{80191B4E-1FE0-49F8-BB57-9AEC560C02DC}" srcOrd="10" destOrd="0" parTransId="{120F919B-7C0F-42A5-B886-1FA8FC87B6F7}" sibTransId="{8CB16BEC-8AAC-4464-937E-C962E695458E}"/>
    <dgm:cxn modelId="{9265A5F4-39E2-4E0B-AAD3-41901EC9C4C4}" type="presOf" srcId="{6CA058B5-0085-49E1-8378-74AB08FDB181}" destId="{6DF6A08B-645A-437E-82E3-6FB6BD017E67}" srcOrd="0" destOrd="0" presId="urn:microsoft.com/office/officeart/2005/8/layout/hierarchy3"/>
    <dgm:cxn modelId="{5D93B6F5-AC35-4CD4-9792-6916A586FF6A}" type="presOf" srcId="{B8225517-B15C-4B5C-9789-F6A3541DD0C5}" destId="{2FC8FE9E-F9F3-4DBD-805D-46B08C2E6248}" srcOrd="0" destOrd="0" presId="urn:microsoft.com/office/officeart/2005/8/layout/hierarchy3"/>
    <dgm:cxn modelId="{991957F8-C1B6-4FB3-A503-039A28B48357}" type="presOf" srcId="{79AD1330-003A-4C25-9767-9E85F0A5C3EF}" destId="{80DF9975-F754-4BBB-8784-50CE288CD4A7}" srcOrd="0" destOrd="0" presId="urn:microsoft.com/office/officeart/2005/8/layout/hierarchy3"/>
    <dgm:cxn modelId="{9CE3FAF8-5414-45BC-9C48-241EBBAEDB2F}" srcId="{C680C579-768A-4659-8737-E7F2F262B674}" destId="{1A9B7578-996F-4805-8AC1-B34B9DDFB241}" srcOrd="7" destOrd="0" parTransId="{C3B20BE1-F87C-47D4-A303-C688D7C39090}" sibTransId="{F814562C-43B4-4F06-960A-8BEF0CF29137}"/>
    <dgm:cxn modelId="{F3854FF9-5091-4A7C-95BB-40CAD32BC13D}" type="presOf" srcId="{C3B20BE1-F87C-47D4-A303-C688D7C39090}" destId="{50F34AE5-445D-4195-B826-F44E8B5290CC}" srcOrd="0" destOrd="0" presId="urn:microsoft.com/office/officeart/2005/8/layout/hierarchy3"/>
    <dgm:cxn modelId="{C5C852F9-A069-4077-8787-5E52484FCA18}" srcId="{C680C579-768A-4659-8737-E7F2F262B674}" destId="{C0B10A05-AC46-46E1-AD1D-EE2841B0666C}" srcOrd="1" destOrd="0" parTransId="{ABD1F979-EF6B-4D2C-B9AB-7E699F60FC19}" sibTransId="{3C541417-08F3-49DF-BE3A-8B9E34028F13}"/>
    <dgm:cxn modelId="{911190F9-AD5B-4271-B9C9-BD028A677C3E}" type="presOf" srcId="{D652AFC3-2854-4073-AF90-AF52C2C9121E}" destId="{B233D37E-A68A-4757-8EA4-19A7B65DFAB7}" srcOrd="0" destOrd="0" presId="urn:microsoft.com/office/officeart/2005/8/layout/hierarchy3"/>
    <dgm:cxn modelId="{3A79E9F9-402A-4572-96EF-C77AB0B89124}" srcId="{C680C579-768A-4659-8737-E7F2F262B674}" destId="{2642F501-69E0-4F19-92B2-8BAAE036BA11}" srcOrd="8" destOrd="0" parTransId="{C50FC49F-A846-4277-BD23-3720788FBFEE}" sibTransId="{33DEB048-245A-42C7-BB81-C1F4A0C6F106}"/>
    <dgm:cxn modelId="{E14C64FA-6D02-43D6-9909-FB71F4939FAE}" type="presOf" srcId="{1BAF4DC7-BEF7-4E25-9560-F82F6A2ACCA3}" destId="{1B600336-F1CE-4948-920A-09DA0EFF8F44}" srcOrd="0" destOrd="0" presId="urn:microsoft.com/office/officeart/2005/8/layout/hierarchy3"/>
    <dgm:cxn modelId="{9A0BB8FA-2AC7-4A05-9C1A-052AC9A009F7}" type="presOf" srcId="{9E3DCA54-1EB7-411F-8E0E-553695D684EE}" destId="{E8F069EB-8612-4A0F-AD8E-82ABD632C34F}" srcOrd="1" destOrd="0" presId="urn:microsoft.com/office/officeart/2005/8/layout/hierarchy3"/>
    <dgm:cxn modelId="{40967AFB-8940-456E-BB47-55AD53F0F6F2}" type="presOf" srcId="{5A6595F1-413C-4C5B-A614-C9ED94F52793}" destId="{A292E963-B67E-4D94-800D-5FBA4E89598C}" srcOrd="0" destOrd="0" presId="urn:microsoft.com/office/officeart/2005/8/layout/hierarchy3"/>
    <dgm:cxn modelId="{27DFA1FB-8678-4156-93B9-A7E34536D995}" type="presOf" srcId="{DE527FDB-1CBA-400D-9F51-880A265D3369}" destId="{4464C0EB-1079-44AA-8AB5-4D3A9F54B3B9}" srcOrd="0" destOrd="0" presId="urn:microsoft.com/office/officeart/2005/8/layout/hierarchy3"/>
    <dgm:cxn modelId="{5439A3FB-ABEF-48D8-B430-159A1462201B}" type="presOf" srcId="{BF6BB6EB-63F1-4C0E-9781-8E83C436E305}" destId="{C84041EF-CB6D-46B2-9519-2E61006AC976}" srcOrd="0" destOrd="0" presId="urn:microsoft.com/office/officeart/2005/8/layout/hierarchy3"/>
    <dgm:cxn modelId="{EC8997FC-1730-49E6-B371-F05B7F8695BE}" type="presOf" srcId="{83ABDEE3-B9AF-4C86-A9EB-6D8BEA52A64F}" destId="{7370153C-6574-4B6D-BE83-8F97ACF67BA7}" srcOrd="0" destOrd="0" presId="urn:microsoft.com/office/officeart/2005/8/layout/hierarchy3"/>
    <dgm:cxn modelId="{571A09FE-1E28-43BD-BDA2-A2FC92FB7508}" type="presOf" srcId="{F421C737-C768-4A63-92E0-AF70C1F8939E}" destId="{ECCE1D79-60BF-4CB4-817C-2EE9DA19E824}" srcOrd="0" destOrd="0" presId="urn:microsoft.com/office/officeart/2005/8/layout/hierarchy3"/>
    <dgm:cxn modelId="{7F7754FE-E89E-481E-95DE-BD55B6481CA6}" srcId="{9E3DCA54-1EB7-411F-8E0E-553695D684EE}" destId="{BE7313E6-1624-4723-BAC5-75C8CBB1F994}" srcOrd="3" destOrd="0" parTransId="{B7E300D0-566A-4826-84DB-ABE1254C4597}" sibTransId="{F8ADF839-BA74-4D48-86F8-F8843158DF7F}"/>
    <dgm:cxn modelId="{74F1F127-FA91-4219-887E-8AB35ADC27C3}" type="presParOf" srcId="{ED3F7302-942C-4134-8FFC-83718066AB57}" destId="{134FA884-7B48-447F-8FE7-A28FDFB4DC74}" srcOrd="0" destOrd="0" presId="urn:microsoft.com/office/officeart/2005/8/layout/hierarchy3"/>
    <dgm:cxn modelId="{8EC451F2-B4C4-4ABE-A62E-EF4207FD881C}" type="presParOf" srcId="{134FA884-7B48-447F-8FE7-A28FDFB4DC74}" destId="{1AFD501E-8F0D-4351-9299-AB6D625EE85A}" srcOrd="0" destOrd="0" presId="urn:microsoft.com/office/officeart/2005/8/layout/hierarchy3"/>
    <dgm:cxn modelId="{237C9A3D-3003-4A9B-A212-69791DF2F70E}" type="presParOf" srcId="{1AFD501E-8F0D-4351-9299-AB6D625EE85A}" destId="{2574E913-F6F0-4C88-B5E0-93440A0ABE6D}" srcOrd="0" destOrd="0" presId="urn:microsoft.com/office/officeart/2005/8/layout/hierarchy3"/>
    <dgm:cxn modelId="{0F77DE40-BE47-4961-8A2B-DB7BC7D72A6F}" type="presParOf" srcId="{1AFD501E-8F0D-4351-9299-AB6D625EE85A}" destId="{8AD8BC4C-6D2A-4631-926D-1BD3CF35BE45}" srcOrd="1" destOrd="0" presId="urn:microsoft.com/office/officeart/2005/8/layout/hierarchy3"/>
    <dgm:cxn modelId="{03C2CC4F-8E90-43F9-AC06-C56A46A04928}" type="presParOf" srcId="{134FA884-7B48-447F-8FE7-A28FDFB4DC74}" destId="{9DF4689C-BCE7-4077-825A-5529B0B7DBC1}" srcOrd="1" destOrd="0" presId="urn:microsoft.com/office/officeart/2005/8/layout/hierarchy3"/>
    <dgm:cxn modelId="{F2C74377-BF1C-48E9-833C-06623CAEEC2F}" type="presParOf" srcId="{9DF4689C-BCE7-4077-825A-5529B0B7DBC1}" destId="{CD0D51D4-6FFB-4106-8309-E1F72D077826}" srcOrd="0" destOrd="0" presId="urn:microsoft.com/office/officeart/2005/8/layout/hierarchy3"/>
    <dgm:cxn modelId="{BBD34689-953A-4E00-94EB-7FADB42066D5}" type="presParOf" srcId="{9DF4689C-BCE7-4077-825A-5529B0B7DBC1}" destId="{12FB956C-C367-475C-BAFD-00EEC54FBFB2}" srcOrd="1" destOrd="0" presId="urn:microsoft.com/office/officeart/2005/8/layout/hierarchy3"/>
    <dgm:cxn modelId="{F8952472-B462-4815-9220-EC7C74D72A72}" type="presParOf" srcId="{9DF4689C-BCE7-4077-825A-5529B0B7DBC1}" destId="{45BF4382-FDA9-485B-8131-F91FD20A62BF}" srcOrd="2" destOrd="0" presId="urn:microsoft.com/office/officeart/2005/8/layout/hierarchy3"/>
    <dgm:cxn modelId="{114E1567-71B5-4F58-A926-72595F3989D9}" type="presParOf" srcId="{9DF4689C-BCE7-4077-825A-5529B0B7DBC1}" destId="{E788EFCA-FDCC-42CE-8199-E6226C526B9B}" srcOrd="3" destOrd="0" presId="urn:microsoft.com/office/officeart/2005/8/layout/hierarchy3"/>
    <dgm:cxn modelId="{C22DCAE6-524C-4ABE-989F-C1EE84B987E5}" type="presParOf" srcId="{9DF4689C-BCE7-4077-825A-5529B0B7DBC1}" destId="{0FC24C00-C370-40E5-BB18-B9045CE42AC5}" srcOrd="4" destOrd="0" presId="urn:microsoft.com/office/officeart/2005/8/layout/hierarchy3"/>
    <dgm:cxn modelId="{D09A8400-5EAE-43CC-A4B4-351FD4D65BB8}" type="presParOf" srcId="{9DF4689C-BCE7-4077-825A-5529B0B7DBC1}" destId="{048F8AB6-6DC9-4923-B130-8E30868E896D}" srcOrd="5" destOrd="0" presId="urn:microsoft.com/office/officeart/2005/8/layout/hierarchy3"/>
    <dgm:cxn modelId="{B64AA657-B691-47F6-BB4E-E79E06321BA9}" type="presParOf" srcId="{9DF4689C-BCE7-4077-825A-5529B0B7DBC1}" destId="{519FBAA9-2462-4718-BF40-ECADBF0DBFBF}" srcOrd="6" destOrd="0" presId="urn:microsoft.com/office/officeart/2005/8/layout/hierarchy3"/>
    <dgm:cxn modelId="{EA3EAC3C-6EAC-407D-898D-C2D47B12A5A8}" type="presParOf" srcId="{9DF4689C-BCE7-4077-825A-5529B0B7DBC1}" destId="{05742B83-6067-4DA8-B4BE-5D1692889F25}" srcOrd="7" destOrd="0" presId="urn:microsoft.com/office/officeart/2005/8/layout/hierarchy3"/>
    <dgm:cxn modelId="{CEC01C94-6E32-41D0-B027-5A2D9222EEB6}" type="presParOf" srcId="{9DF4689C-BCE7-4077-825A-5529B0B7DBC1}" destId="{991BEB6F-4527-4902-A419-218B6A70F6B0}" srcOrd="8" destOrd="0" presId="urn:microsoft.com/office/officeart/2005/8/layout/hierarchy3"/>
    <dgm:cxn modelId="{B0E03304-560D-420E-B1C4-0E3703B2E2B4}" type="presParOf" srcId="{9DF4689C-BCE7-4077-825A-5529B0B7DBC1}" destId="{37492E29-8A0E-455C-A801-10B287032E85}" srcOrd="9" destOrd="0" presId="urn:microsoft.com/office/officeart/2005/8/layout/hierarchy3"/>
    <dgm:cxn modelId="{749CE064-F9DF-4D57-99AF-782F5F5E1A47}" type="presParOf" srcId="{9DF4689C-BCE7-4077-825A-5529B0B7DBC1}" destId="{80DF9975-F754-4BBB-8784-50CE288CD4A7}" srcOrd="10" destOrd="0" presId="urn:microsoft.com/office/officeart/2005/8/layout/hierarchy3"/>
    <dgm:cxn modelId="{0FCA9275-0E5B-4F2B-90C4-E2901009D915}" type="presParOf" srcId="{9DF4689C-BCE7-4077-825A-5529B0B7DBC1}" destId="{74BABEBC-7E73-4D38-8D64-C5A42B90D043}" srcOrd="11" destOrd="0" presId="urn:microsoft.com/office/officeart/2005/8/layout/hierarchy3"/>
    <dgm:cxn modelId="{686376A1-EC54-42AB-9E96-B85BFB2ECF05}" type="presParOf" srcId="{9DF4689C-BCE7-4077-825A-5529B0B7DBC1}" destId="{125B343A-DF73-4A1F-A8FE-3BB3F0DE1C22}" srcOrd="12" destOrd="0" presId="urn:microsoft.com/office/officeart/2005/8/layout/hierarchy3"/>
    <dgm:cxn modelId="{F9788419-12CF-49CC-844D-2D29B2B80947}" type="presParOf" srcId="{9DF4689C-BCE7-4077-825A-5529B0B7DBC1}" destId="{CA552969-F785-442A-A04A-9E629494D4A8}" srcOrd="13" destOrd="0" presId="urn:microsoft.com/office/officeart/2005/8/layout/hierarchy3"/>
    <dgm:cxn modelId="{33B31B1D-B482-4D2A-8C51-8C646747A8FC}" type="presParOf" srcId="{9DF4689C-BCE7-4077-825A-5529B0B7DBC1}" destId="{B233D37E-A68A-4757-8EA4-19A7B65DFAB7}" srcOrd="14" destOrd="0" presId="urn:microsoft.com/office/officeart/2005/8/layout/hierarchy3"/>
    <dgm:cxn modelId="{C9995612-C78A-4C37-9AA8-1405E20EDB8E}" type="presParOf" srcId="{9DF4689C-BCE7-4077-825A-5529B0B7DBC1}" destId="{06629711-C621-4C3C-9F8A-240898AF1DBC}" srcOrd="15" destOrd="0" presId="urn:microsoft.com/office/officeart/2005/8/layout/hierarchy3"/>
    <dgm:cxn modelId="{E36671CE-A667-4172-8B28-01C152CF9610}" type="presParOf" srcId="{9DF4689C-BCE7-4077-825A-5529B0B7DBC1}" destId="{D83262A0-A76F-4CAE-9FC3-E1544F9F0944}" srcOrd="16" destOrd="0" presId="urn:microsoft.com/office/officeart/2005/8/layout/hierarchy3"/>
    <dgm:cxn modelId="{340484DB-C56B-4621-9D1C-D37A468A6806}" type="presParOf" srcId="{9DF4689C-BCE7-4077-825A-5529B0B7DBC1}" destId="{C7917A0D-23E9-4A94-9755-8A210AA3D48E}" srcOrd="17" destOrd="0" presId="urn:microsoft.com/office/officeart/2005/8/layout/hierarchy3"/>
    <dgm:cxn modelId="{577B03CC-E1C9-4754-8251-1BF6BB078EA2}" type="presParOf" srcId="{ED3F7302-942C-4134-8FFC-83718066AB57}" destId="{D092A16B-2FA9-44E4-B5C2-F6813C689B8D}" srcOrd="1" destOrd="0" presId="urn:microsoft.com/office/officeart/2005/8/layout/hierarchy3"/>
    <dgm:cxn modelId="{B3FBBBE3-93F5-4E2E-A42B-E4200C284EB2}" type="presParOf" srcId="{D092A16B-2FA9-44E4-B5C2-F6813C689B8D}" destId="{FCE08B1D-BFD5-4846-84C4-5A443ADA9281}" srcOrd="0" destOrd="0" presId="urn:microsoft.com/office/officeart/2005/8/layout/hierarchy3"/>
    <dgm:cxn modelId="{E717D480-C70E-4703-BEB2-356406574E35}" type="presParOf" srcId="{FCE08B1D-BFD5-4846-84C4-5A443ADA9281}" destId="{6BE940B2-124D-44D2-B701-266334F88C71}" srcOrd="0" destOrd="0" presId="urn:microsoft.com/office/officeart/2005/8/layout/hierarchy3"/>
    <dgm:cxn modelId="{1AC43463-6759-4EB0-AEDD-D6FE5CFCC0DD}" type="presParOf" srcId="{FCE08B1D-BFD5-4846-84C4-5A443ADA9281}" destId="{598ED550-4812-4C26-BA10-363909907A58}" srcOrd="1" destOrd="0" presId="urn:microsoft.com/office/officeart/2005/8/layout/hierarchy3"/>
    <dgm:cxn modelId="{FA3594F4-F386-4248-AFD3-492D7417722D}" type="presParOf" srcId="{D092A16B-2FA9-44E4-B5C2-F6813C689B8D}" destId="{DA862250-90E3-45D2-BCC0-9C8D5D1949ED}" srcOrd="1" destOrd="0" presId="urn:microsoft.com/office/officeart/2005/8/layout/hierarchy3"/>
    <dgm:cxn modelId="{AC72D919-431A-474B-B69B-5CC9E3D56A39}" type="presParOf" srcId="{DA862250-90E3-45D2-BCC0-9C8D5D1949ED}" destId="{CC66303B-437F-4018-AAF4-4B53932469DB}" srcOrd="0" destOrd="0" presId="urn:microsoft.com/office/officeart/2005/8/layout/hierarchy3"/>
    <dgm:cxn modelId="{69E082C2-EA3D-457C-85C2-3640DBCA829D}" type="presParOf" srcId="{DA862250-90E3-45D2-BCC0-9C8D5D1949ED}" destId="{C8F6EFCC-E108-4FAE-9C15-947B2F915974}" srcOrd="1" destOrd="0" presId="urn:microsoft.com/office/officeart/2005/8/layout/hierarchy3"/>
    <dgm:cxn modelId="{2529662C-45C2-4691-BDE2-430F7F332734}" type="presParOf" srcId="{DA862250-90E3-45D2-BCC0-9C8D5D1949ED}" destId="{2CA8AD45-70D5-447D-BE3B-1150290A82CC}" srcOrd="2" destOrd="0" presId="urn:microsoft.com/office/officeart/2005/8/layout/hierarchy3"/>
    <dgm:cxn modelId="{AE787685-F946-4DA2-96F1-B7C97E53E341}" type="presParOf" srcId="{DA862250-90E3-45D2-BCC0-9C8D5D1949ED}" destId="{CC716813-E357-4745-A724-1F3D33276A2F}" srcOrd="3" destOrd="0" presId="urn:microsoft.com/office/officeart/2005/8/layout/hierarchy3"/>
    <dgm:cxn modelId="{119BCA02-ED50-4AB4-9E3D-A37FFA7D0A47}" type="presParOf" srcId="{DA862250-90E3-45D2-BCC0-9C8D5D1949ED}" destId="{1DA93B98-63D0-4145-872D-2EC3734E8243}" srcOrd="4" destOrd="0" presId="urn:microsoft.com/office/officeart/2005/8/layout/hierarchy3"/>
    <dgm:cxn modelId="{EB406D28-8E92-4A8C-A6A7-1684AFB555EC}" type="presParOf" srcId="{DA862250-90E3-45D2-BCC0-9C8D5D1949ED}" destId="{C411AD7E-E586-4AC9-B487-5E3162096EBC}" srcOrd="5" destOrd="0" presId="urn:microsoft.com/office/officeart/2005/8/layout/hierarchy3"/>
    <dgm:cxn modelId="{FACB26A2-00F1-4CF2-816B-6579444CCF52}" type="presParOf" srcId="{ED3F7302-942C-4134-8FFC-83718066AB57}" destId="{59A1E052-08C8-49A1-83B4-96DFD42E8BA1}" srcOrd="2" destOrd="0" presId="urn:microsoft.com/office/officeart/2005/8/layout/hierarchy3"/>
    <dgm:cxn modelId="{482C99CF-3DF3-4FB7-B757-24528DB479FD}" type="presParOf" srcId="{59A1E052-08C8-49A1-83B4-96DFD42E8BA1}" destId="{F2BE0D71-F8AE-493C-9183-B347075F3E6F}" srcOrd="0" destOrd="0" presId="urn:microsoft.com/office/officeart/2005/8/layout/hierarchy3"/>
    <dgm:cxn modelId="{16B08511-52EB-4ECF-ACAF-BF8575F76CE3}" type="presParOf" srcId="{F2BE0D71-F8AE-493C-9183-B347075F3E6F}" destId="{0CC52BCD-9B41-4DF0-A6DF-761A77525C5F}" srcOrd="0" destOrd="0" presId="urn:microsoft.com/office/officeart/2005/8/layout/hierarchy3"/>
    <dgm:cxn modelId="{7A986BB5-93FE-440F-A382-8425841C7450}" type="presParOf" srcId="{F2BE0D71-F8AE-493C-9183-B347075F3E6F}" destId="{C9CBBD60-9E32-4DB4-85FD-A45CD2C82930}" srcOrd="1" destOrd="0" presId="urn:microsoft.com/office/officeart/2005/8/layout/hierarchy3"/>
    <dgm:cxn modelId="{E5EE8544-F0D1-469F-9915-0BC32E59A0DB}" type="presParOf" srcId="{59A1E052-08C8-49A1-83B4-96DFD42E8BA1}" destId="{E75BDBA4-6FC5-40E7-B1B0-C553D6EDC364}" srcOrd="1" destOrd="0" presId="urn:microsoft.com/office/officeart/2005/8/layout/hierarchy3"/>
    <dgm:cxn modelId="{F3865345-EBE7-4229-A0D3-36322E753B8F}" type="presParOf" srcId="{E75BDBA4-6FC5-40E7-B1B0-C553D6EDC364}" destId="{9C3E3F38-8066-43DD-B853-4E934BDA1C28}" srcOrd="0" destOrd="0" presId="urn:microsoft.com/office/officeart/2005/8/layout/hierarchy3"/>
    <dgm:cxn modelId="{147C82C0-AC9E-41E3-AC5A-42D198CF8517}" type="presParOf" srcId="{E75BDBA4-6FC5-40E7-B1B0-C553D6EDC364}" destId="{4464C0EB-1079-44AA-8AB5-4D3A9F54B3B9}" srcOrd="1" destOrd="0" presId="urn:microsoft.com/office/officeart/2005/8/layout/hierarchy3"/>
    <dgm:cxn modelId="{B9296C99-4DA2-4B57-9EAE-5A1D2B17B550}" type="presParOf" srcId="{E75BDBA4-6FC5-40E7-B1B0-C553D6EDC364}" destId="{C3A372EB-5D5E-40B7-81D1-29A55700295A}" srcOrd="2" destOrd="0" presId="urn:microsoft.com/office/officeart/2005/8/layout/hierarchy3"/>
    <dgm:cxn modelId="{3338552B-E7A9-4B26-B6B8-FB82503D13C2}" type="presParOf" srcId="{E75BDBA4-6FC5-40E7-B1B0-C553D6EDC364}" destId="{E9DC2455-6894-446F-8022-FF4E83F96118}" srcOrd="3" destOrd="0" presId="urn:microsoft.com/office/officeart/2005/8/layout/hierarchy3"/>
    <dgm:cxn modelId="{79259456-84C0-4A30-B818-28904D66F9A4}" type="presParOf" srcId="{E75BDBA4-6FC5-40E7-B1B0-C553D6EDC364}" destId="{E6ED06D8-A8FD-44DF-A62D-BCE78BFE8B8A}" srcOrd="4" destOrd="0" presId="urn:microsoft.com/office/officeart/2005/8/layout/hierarchy3"/>
    <dgm:cxn modelId="{D3EE37B8-FEFE-4C41-A399-8E5200AF18AB}" type="presParOf" srcId="{E75BDBA4-6FC5-40E7-B1B0-C553D6EDC364}" destId="{A72AA88C-3566-41FF-BC74-A921ED5322E6}" srcOrd="5" destOrd="0" presId="urn:microsoft.com/office/officeart/2005/8/layout/hierarchy3"/>
    <dgm:cxn modelId="{24588596-DBF7-4521-AA7A-C492D66D2DD1}" type="presParOf" srcId="{ED3F7302-942C-4134-8FFC-83718066AB57}" destId="{18E16C41-01F9-46D1-9EA6-AAD6AEA8A888}" srcOrd="3" destOrd="0" presId="urn:microsoft.com/office/officeart/2005/8/layout/hierarchy3"/>
    <dgm:cxn modelId="{5EF9ED69-460F-4B05-8714-E2D751AC6646}" type="presParOf" srcId="{18E16C41-01F9-46D1-9EA6-AAD6AEA8A888}" destId="{6D066E4A-88E8-4F6F-8118-BB2787548496}" srcOrd="0" destOrd="0" presId="urn:microsoft.com/office/officeart/2005/8/layout/hierarchy3"/>
    <dgm:cxn modelId="{4D97EE72-DE31-4D8D-92F5-04007974F6B4}" type="presParOf" srcId="{6D066E4A-88E8-4F6F-8118-BB2787548496}" destId="{CEEB2921-A797-4D45-853D-FDBFB0D4F0F3}" srcOrd="0" destOrd="0" presId="urn:microsoft.com/office/officeart/2005/8/layout/hierarchy3"/>
    <dgm:cxn modelId="{28C22411-4E40-47C4-8595-47881049703F}" type="presParOf" srcId="{6D066E4A-88E8-4F6F-8118-BB2787548496}" destId="{E9FA3324-02FB-4201-ABD6-13E7CEBEA14D}" srcOrd="1" destOrd="0" presId="urn:microsoft.com/office/officeart/2005/8/layout/hierarchy3"/>
    <dgm:cxn modelId="{8695DE6C-4331-493D-BDE6-D2561658AF63}" type="presParOf" srcId="{18E16C41-01F9-46D1-9EA6-AAD6AEA8A888}" destId="{738B5611-22C9-4E58-9B87-B994A4906E44}" srcOrd="1" destOrd="0" presId="urn:microsoft.com/office/officeart/2005/8/layout/hierarchy3"/>
    <dgm:cxn modelId="{55F692CA-FC35-4EE7-8148-8C214F8B763D}" type="presParOf" srcId="{738B5611-22C9-4E58-9B87-B994A4906E44}" destId="{2FC8FE9E-F9F3-4DBD-805D-46B08C2E6248}" srcOrd="0" destOrd="0" presId="urn:microsoft.com/office/officeart/2005/8/layout/hierarchy3"/>
    <dgm:cxn modelId="{F8C43C63-FE82-4E20-99ED-2DC0D344AA94}" type="presParOf" srcId="{738B5611-22C9-4E58-9B87-B994A4906E44}" destId="{A292E963-B67E-4D94-800D-5FBA4E89598C}" srcOrd="1" destOrd="0" presId="urn:microsoft.com/office/officeart/2005/8/layout/hierarchy3"/>
    <dgm:cxn modelId="{CD9B0C1D-B3E8-4984-91BB-F92866F37BB9}" type="presParOf" srcId="{738B5611-22C9-4E58-9B87-B994A4906E44}" destId="{99B986F2-41B5-4D2D-B399-9B3F8E2BDC3A}" srcOrd="2" destOrd="0" presId="urn:microsoft.com/office/officeart/2005/8/layout/hierarchy3"/>
    <dgm:cxn modelId="{7BAFB357-E969-47A5-8B4C-E1868E06C703}" type="presParOf" srcId="{738B5611-22C9-4E58-9B87-B994A4906E44}" destId="{963AD363-E0F3-4580-AB91-4B49E5A1FD43}" srcOrd="3" destOrd="0" presId="urn:microsoft.com/office/officeart/2005/8/layout/hierarchy3"/>
    <dgm:cxn modelId="{A95D7078-37DE-49F4-A400-9FFBA64C9A19}" type="presParOf" srcId="{738B5611-22C9-4E58-9B87-B994A4906E44}" destId="{00FEEF31-5D49-4618-A2E9-A6E4C3A489BA}" srcOrd="4" destOrd="0" presId="urn:microsoft.com/office/officeart/2005/8/layout/hierarchy3"/>
    <dgm:cxn modelId="{118F7A85-9C4F-4122-8788-B27DF439168C}" type="presParOf" srcId="{738B5611-22C9-4E58-9B87-B994A4906E44}" destId="{B0CA19BE-3DAC-455A-93FB-F5DF49321808}" srcOrd="5" destOrd="0" presId="urn:microsoft.com/office/officeart/2005/8/layout/hierarchy3"/>
    <dgm:cxn modelId="{606D64AD-1886-4187-94EF-FCCF8EC13DC2}" type="presParOf" srcId="{738B5611-22C9-4E58-9B87-B994A4906E44}" destId="{18FFD4DB-1365-4E6F-B136-413AFAD4B5D7}" srcOrd="6" destOrd="0" presId="urn:microsoft.com/office/officeart/2005/8/layout/hierarchy3"/>
    <dgm:cxn modelId="{E1FB5210-BCE6-4577-9850-72137026B3D8}" type="presParOf" srcId="{738B5611-22C9-4E58-9B87-B994A4906E44}" destId="{5EEF13D5-983B-4708-BF23-F035FCE6CF8F}" srcOrd="7" destOrd="0" presId="urn:microsoft.com/office/officeart/2005/8/layout/hierarchy3"/>
    <dgm:cxn modelId="{C629544A-267B-4BCB-91D8-1494ECDF273C}" type="presParOf" srcId="{738B5611-22C9-4E58-9B87-B994A4906E44}" destId="{6DF6A08B-645A-437E-82E3-6FB6BD017E67}" srcOrd="8" destOrd="0" presId="urn:microsoft.com/office/officeart/2005/8/layout/hierarchy3"/>
    <dgm:cxn modelId="{8EFF5C07-8C9E-448E-8DC3-407C369BDFEB}" type="presParOf" srcId="{738B5611-22C9-4E58-9B87-B994A4906E44}" destId="{D4881F4A-34C4-4509-9474-B4CF5FADE1EE}" srcOrd="9" destOrd="0" presId="urn:microsoft.com/office/officeart/2005/8/layout/hierarchy3"/>
    <dgm:cxn modelId="{E55848CA-BA13-4702-92B2-7A43B8202EB4}" type="presParOf" srcId="{738B5611-22C9-4E58-9B87-B994A4906E44}" destId="{90BD7011-61D9-4192-B6AD-9455120D79AC}" srcOrd="10" destOrd="0" presId="urn:microsoft.com/office/officeart/2005/8/layout/hierarchy3"/>
    <dgm:cxn modelId="{FBACEB67-63F2-45E3-87FA-AF58E06E9BCE}" type="presParOf" srcId="{738B5611-22C9-4E58-9B87-B994A4906E44}" destId="{5AA7F2CA-0BCB-4594-863E-C4FF35285729}" srcOrd="11" destOrd="0" presId="urn:microsoft.com/office/officeart/2005/8/layout/hierarchy3"/>
    <dgm:cxn modelId="{C474B05B-DFD0-4050-A7BE-D3D3D5E487C5}" type="presParOf" srcId="{738B5611-22C9-4E58-9B87-B994A4906E44}" destId="{1B636B21-DBD8-4937-AC36-E67821CA5B80}" srcOrd="12" destOrd="0" presId="urn:microsoft.com/office/officeart/2005/8/layout/hierarchy3"/>
    <dgm:cxn modelId="{62D10527-2D01-41CC-9A3F-DB26DA3E08FA}" type="presParOf" srcId="{738B5611-22C9-4E58-9B87-B994A4906E44}" destId="{C4C1A0DE-7621-4DBD-B2CF-E60C4BDD05AC}" srcOrd="13" destOrd="0" presId="urn:microsoft.com/office/officeart/2005/8/layout/hierarchy3"/>
    <dgm:cxn modelId="{25D7CCDC-AE2E-4BB0-8A1D-34940D69F440}" type="presParOf" srcId="{738B5611-22C9-4E58-9B87-B994A4906E44}" destId="{6C932979-4D54-4ED5-B504-902C44DC1B76}" srcOrd="14" destOrd="0" presId="urn:microsoft.com/office/officeart/2005/8/layout/hierarchy3"/>
    <dgm:cxn modelId="{4269D5CF-5FA1-418D-A32E-CBF2BB5BB5DF}" type="presParOf" srcId="{738B5611-22C9-4E58-9B87-B994A4906E44}" destId="{A94F9FBF-718F-4374-AA33-FC65AE02C7FA}" srcOrd="15" destOrd="0" presId="urn:microsoft.com/office/officeart/2005/8/layout/hierarchy3"/>
    <dgm:cxn modelId="{9D70A2E7-4EF1-4B00-BA8E-BC894E196B58}" type="presParOf" srcId="{738B5611-22C9-4E58-9B87-B994A4906E44}" destId="{C7B2758F-2FAE-4822-A494-F386FDB24082}" srcOrd="16" destOrd="0" presId="urn:microsoft.com/office/officeart/2005/8/layout/hierarchy3"/>
    <dgm:cxn modelId="{ADC84E5B-92E3-465D-8155-D0B22744AFDA}" type="presParOf" srcId="{738B5611-22C9-4E58-9B87-B994A4906E44}" destId="{5CDDA67D-D959-43B8-8CC8-3140EF3249E4}" srcOrd="17" destOrd="0" presId="urn:microsoft.com/office/officeart/2005/8/layout/hierarchy3"/>
    <dgm:cxn modelId="{62DF9FA3-F126-49E8-BF09-B1351096016C}" type="presParOf" srcId="{738B5611-22C9-4E58-9B87-B994A4906E44}" destId="{010CD771-D77F-4804-8DB0-D82D6A0F1E18}" srcOrd="18" destOrd="0" presId="urn:microsoft.com/office/officeart/2005/8/layout/hierarchy3"/>
    <dgm:cxn modelId="{1947A79F-D034-4E8C-A3EB-92EF73EDD1F5}" type="presParOf" srcId="{738B5611-22C9-4E58-9B87-B994A4906E44}" destId="{EAA706FF-144C-481D-8DC4-601CD59DA5EB}" srcOrd="19" destOrd="0" presId="urn:microsoft.com/office/officeart/2005/8/layout/hierarchy3"/>
    <dgm:cxn modelId="{F0B84585-38F7-4360-825A-E9E07914F45D}" type="presParOf" srcId="{738B5611-22C9-4E58-9B87-B994A4906E44}" destId="{13F49F4F-413E-422E-88A0-B43318A09A16}" srcOrd="20" destOrd="0" presId="urn:microsoft.com/office/officeart/2005/8/layout/hierarchy3"/>
    <dgm:cxn modelId="{A9B98A6A-8B96-4FC8-98E6-788CED8E2E8C}" type="presParOf" srcId="{738B5611-22C9-4E58-9B87-B994A4906E44}" destId="{149E5AD8-9FA6-48E9-B53B-DADBDB5FD597}" srcOrd="21" destOrd="0" presId="urn:microsoft.com/office/officeart/2005/8/layout/hierarchy3"/>
    <dgm:cxn modelId="{E172EAFA-EFFD-42CD-9E17-1DB232BC3361}" type="presParOf" srcId="{ED3F7302-942C-4134-8FFC-83718066AB57}" destId="{986351BD-D727-4904-BB65-6EED005BAFAF}" srcOrd="4" destOrd="0" presId="urn:microsoft.com/office/officeart/2005/8/layout/hierarchy3"/>
    <dgm:cxn modelId="{19AA8131-00D8-4BC5-9D49-B70A0D7C075B}" type="presParOf" srcId="{986351BD-D727-4904-BB65-6EED005BAFAF}" destId="{EB451105-4CD5-461A-B8C7-B8FFC9D4EE07}" srcOrd="0" destOrd="0" presId="urn:microsoft.com/office/officeart/2005/8/layout/hierarchy3"/>
    <dgm:cxn modelId="{78BF1F33-C7F8-4005-B241-8EDE2146C1DC}" type="presParOf" srcId="{EB451105-4CD5-461A-B8C7-B8FFC9D4EE07}" destId="{6CF7BF28-4604-492A-9A73-90B8E68908A6}" srcOrd="0" destOrd="0" presId="urn:microsoft.com/office/officeart/2005/8/layout/hierarchy3"/>
    <dgm:cxn modelId="{C632789C-8D32-4620-B45A-EA4C2254686A}" type="presParOf" srcId="{EB451105-4CD5-461A-B8C7-B8FFC9D4EE07}" destId="{9059D2C5-B7AC-420D-B63C-2C64089FCE68}" srcOrd="1" destOrd="0" presId="urn:microsoft.com/office/officeart/2005/8/layout/hierarchy3"/>
    <dgm:cxn modelId="{4BB06AF9-8E10-41F6-B6B2-10898802DF85}" type="presParOf" srcId="{986351BD-D727-4904-BB65-6EED005BAFAF}" destId="{1F9F2B3E-B80B-41D7-ADAB-BD82AD7A996D}" srcOrd="1" destOrd="0" presId="urn:microsoft.com/office/officeart/2005/8/layout/hierarchy3"/>
    <dgm:cxn modelId="{38D282A4-F8A1-4056-9BBA-0C01E6E9523D}" type="presParOf" srcId="{1F9F2B3E-B80B-41D7-ADAB-BD82AD7A996D}" destId="{8D3E1953-CB9E-4B58-A2EE-41E183043510}" srcOrd="0" destOrd="0" presId="urn:microsoft.com/office/officeart/2005/8/layout/hierarchy3"/>
    <dgm:cxn modelId="{8D00FEDC-7DE3-4657-91FE-E0CD57F1027E}" type="presParOf" srcId="{1F9F2B3E-B80B-41D7-ADAB-BD82AD7A996D}" destId="{4EF0A468-5B2E-453B-97A9-CAFE7C945A54}" srcOrd="1" destOrd="0" presId="urn:microsoft.com/office/officeart/2005/8/layout/hierarchy3"/>
    <dgm:cxn modelId="{C3972112-DA57-4262-A805-39180C8586CA}" type="presParOf" srcId="{1F9F2B3E-B80B-41D7-ADAB-BD82AD7A996D}" destId="{2767808E-E4B6-459E-A143-584ECBF79168}" srcOrd="2" destOrd="0" presId="urn:microsoft.com/office/officeart/2005/8/layout/hierarchy3"/>
    <dgm:cxn modelId="{43DDF554-CB17-4A94-9DDB-9B72941BAB24}" type="presParOf" srcId="{1F9F2B3E-B80B-41D7-ADAB-BD82AD7A996D}" destId="{41481908-478E-4A64-BC23-44B518BCC08B}" srcOrd="3" destOrd="0" presId="urn:microsoft.com/office/officeart/2005/8/layout/hierarchy3"/>
    <dgm:cxn modelId="{5C214F00-C914-4397-9D92-0788A2B3CBA4}" type="presParOf" srcId="{1F9F2B3E-B80B-41D7-ADAB-BD82AD7A996D}" destId="{97F90D9F-C040-48AA-8D3D-2BF1B0947216}" srcOrd="4" destOrd="0" presId="urn:microsoft.com/office/officeart/2005/8/layout/hierarchy3"/>
    <dgm:cxn modelId="{0C8A54E9-5836-4E94-B0DA-CB1E824BF2AD}" type="presParOf" srcId="{1F9F2B3E-B80B-41D7-ADAB-BD82AD7A996D}" destId="{BB413BCD-01FB-4959-BEB1-DDD87760ACC4}" srcOrd="5" destOrd="0" presId="urn:microsoft.com/office/officeart/2005/8/layout/hierarchy3"/>
    <dgm:cxn modelId="{FC99CC85-06E3-403B-B35F-17D1282063F9}" type="presParOf" srcId="{1F9F2B3E-B80B-41D7-ADAB-BD82AD7A996D}" destId="{237C4A3B-B635-447A-B7A8-8020A600662C}" srcOrd="6" destOrd="0" presId="urn:microsoft.com/office/officeart/2005/8/layout/hierarchy3"/>
    <dgm:cxn modelId="{DE47C6FE-9411-4D7C-B2E2-E692DA106760}" type="presParOf" srcId="{1F9F2B3E-B80B-41D7-ADAB-BD82AD7A996D}" destId="{0C4B1CDE-7C25-4C43-BD43-10FA1F1AB50A}" srcOrd="7" destOrd="0" presId="urn:microsoft.com/office/officeart/2005/8/layout/hierarchy3"/>
    <dgm:cxn modelId="{9486B86F-2638-4E33-855F-236D0E23BEBE}" type="presParOf" srcId="{1F9F2B3E-B80B-41D7-ADAB-BD82AD7A996D}" destId="{45D513F3-3643-4CD4-8BF2-88E40538B223}" srcOrd="8" destOrd="0" presId="urn:microsoft.com/office/officeart/2005/8/layout/hierarchy3"/>
    <dgm:cxn modelId="{4B79CC46-A543-48E4-9853-A79918A8C015}" type="presParOf" srcId="{1F9F2B3E-B80B-41D7-ADAB-BD82AD7A996D}" destId="{033A9249-F962-4364-93B4-3F74DBC2450F}" srcOrd="9" destOrd="0" presId="urn:microsoft.com/office/officeart/2005/8/layout/hierarchy3"/>
    <dgm:cxn modelId="{23642A8F-D5CC-4C61-9494-EC5971B26ABA}" type="presParOf" srcId="{1F9F2B3E-B80B-41D7-ADAB-BD82AD7A996D}" destId="{8E9C5C6D-58E7-4476-932E-7A02E57E90A4}" srcOrd="10" destOrd="0" presId="urn:microsoft.com/office/officeart/2005/8/layout/hierarchy3"/>
    <dgm:cxn modelId="{FB055B11-0EB6-4352-BFBF-749485FBD114}" type="presParOf" srcId="{1F9F2B3E-B80B-41D7-ADAB-BD82AD7A996D}" destId="{71892BD4-32B5-445C-9A16-C05410E6D284}" srcOrd="11" destOrd="0" presId="urn:microsoft.com/office/officeart/2005/8/layout/hierarchy3"/>
    <dgm:cxn modelId="{61EAF3EF-075D-4984-94FE-CD34E94FE1B9}" type="presParOf" srcId="{1F9F2B3E-B80B-41D7-ADAB-BD82AD7A996D}" destId="{A84C5C2B-603C-401F-9660-836CAA0BFE1E}" srcOrd="12" destOrd="0" presId="urn:microsoft.com/office/officeart/2005/8/layout/hierarchy3"/>
    <dgm:cxn modelId="{B7973902-EC01-491B-9C71-6A3C2C87550B}" type="presParOf" srcId="{1F9F2B3E-B80B-41D7-ADAB-BD82AD7A996D}" destId="{D8DF4076-48B2-4928-95B7-8B05EE619315}" srcOrd="13" destOrd="0" presId="urn:microsoft.com/office/officeart/2005/8/layout/hierarchy3"/>
    <dgm:cxn modelId="{12BC9E17-5F08-4528-A67D-25C3C29762A1}" type="presParOf" srcId="{1F9F2B3E-B80B-41D7-ADAB-BD82AD7A996D}" destId="{50F34AE5-445D-4195-B826-F44E8B5290CC}" srcOrd="14" destOrd="0" presId="urn:microsoft.com/office/officeart/2005/8/layout/hierarchy3"/>
    <dgm:cxn modelId="{8ADB64B9-CA2F-4168-8BC0-8A36FC4B44EE}" type="presParOf" srcId="{1F9F2B3E-B80B-41D7-ADAB-BD82AD7A996D}" destId="{DA888030-D202-485F-8DEB-6BC6A0170D5E}" srcOrd="15" destOrd="0" presId="urn:microsoft.com/office/officeart/2005/8/layout/hierarchy3"/>
    <dgm:cxn modelId="{61B2042F-64F2-44F4-BE2C-9D4D3DB07BE1}" type="presParOf" srcId="{1F9F2B3E-B80B-41D7-ADAB-BD82AD7A996D}" destId="{AEE8F701-B877-45A3-97EF-97BBD5E40523}" srcOrd="16" destOrd="0" presId="urn:microsoft.com/office/officeart/2005/8/layout/hierarchy3"/>
    <dgm:cxn modelId="{209384E1-25E9-4B79-8793-8916A737EAF0}" type="presParOf" srcId="{1F9F2B3E-B80B-41D7-ADAB-BD82AD7A996D}" destId="{8040FD7D-A483-4343-93BC-4D4AC7519E04}" srcOrd="17" destOrd="0" presId="urn:microsoft.com/office/officeart/2005/8/layout/hierarchy3"/>
    <dgm:cxn modelId="{83638809-9BC0-430F-A77D-10C8ED7D3B46}" type="presParOf" srcId="{ED3F7302-942C-4134-8FFC-83718066AB57}" destId="{874D705B-BABB-48A0-8A65-CA250A9FE96A}" srcOrd="5" destOrd="0" presId="urn:microsoft.com/office/officeart/2005/8/layout/hierarchy3"/>
    <dgm:cxn modelId="{662B89FA-4213-4B58-836B-22383211D516}" type="presParOf" srcId="{874D705B-BABB-48A0-8A65-CA250A9FE96A}" destId="{978E3386-4856-4413-A4E8-67B6CC9A1E3E}" srcOrd="0" destOrd="0" presId="urn:microsoft.com/office/officeart/2005/8/layout/hierarchy3"/>
    <dgm:cxn modelId="{D00ED068-2C3E-4BFA-919D-E3CC9ADA0A6A}" type="presParOf" srcId="{978E3386-4856-4413-A4E8-67B6CC9A1E3E}" destId="{E109E9C7-7D7F-4324-8FFF-36575D0E62B6}" srcOrd="0" destOrd="0" presId="urn:microsoft.com/office/officeart/2005/8/layout/hierarchy3"/>
    <dgm:cxn modelId="{643C5E31-C966-4799-95AB-690F9C0AB111}" type="presParOf" srcId="{978E3386-4856-4413-A4E8-67B6CC9A1E3E}" destId="{E8F069EB-8612-4A0F-AD8E-82ABD632C34F}" srcOrd="1" destOrd="0" presId="urn:microsoft.com/office/officeart/2005/8/layout/hierarchy3"/>
    <dgm:cxn modelId="{696F4714-D872-41DA-ADA5-83F223474354}" type="presParOf" srcId="{874D705B-BABB-48A0-8A65-CA250A9FE96A}" destId="{FD9E26B2-5B67-4DCB-A44D-2E8EF1024B4C}" srcOrd="1" destOrd="0" presId="urn:microsoft.com/office/officeart/2005/8/layout/hierarchy3"/>
    <dgm:cxn modelId="{E715CD6B-A917-4693-81DF-7A354F15BC59}" type="presParOf" srcId="{FD9E26B2-5B67-4DCB-A44D-2E8EF1024B4C}" destId="{BCCFA53E-12CB-4762-88A5-F6F0BC1CA787}" srcOrd="0" destOrd="0" presId="urn:microsoft.com/office/officeart/2005/8/layout/hierarchy3"/>
    <dgm:cxn modelId="{0DDD2916-B09A-4ACB-9B5A-F0B7389536A3}" type="presParOf" srcId="{FD9E26B2-5B67-4DCB-A44D-2E8EF1024B4C}" destId="{6CF2B18B-F877-4C40-A3CC-64C39A2A6080}" srcOrd="1" destOrd="0" presId="urn:microsoft.com/office/officeart/2005/8/layout/hierarchy3"/>
    <dgm:cxn modelId="{F742F163-39FC-4A6A-9203-52433CA9E980}" type="presParOf" srcId="{FD9E26B2-5B67-4DCB-A44D-2E8EF1024B4C}" destId="{F730103D-4C0B-4DBD-8921-BA4420187E92}" srcOrd="2" destOrd="0" presId="urn:microsoft.com/office/officeart/2005/8/layout/hierarchy3"/>
    <dgm:cxn modelId="{C37043A2-0F4F-4DFC-B10D-38FEA7C6016B}" type="presParOf" srcId="{FD9E26B2-5B67-4DCB-A44D-2E8EF1024B4C}" destId="{1B600336-F1CE-4948-920A-09DA0EFF8F44}" srcOrd="3" destOrd="0" presId="urn:microsoft.com/office/officeart/2005/8/layout/hierarchy3"/>
    <dgm:cxn modelId="{FAFB66DE-EDE5-4452-BC21-C9AAE5E78794}" type="presParOf" srcId="{FD9E26B2-5B67-4DCB-A44D-2E8EF1024B4C}" destId="{39D92B21-98EC-471E-B3B2-B853F83F7E02}" srcOrd="4" destOrd="0" presId="urn:microsoft.com/office/officeart/2005/8/layout/hierarchy3"/>
    <dgm:cxn modelId="{1BE336A2-0A86-407B-8AEA-724D04CC295E}" type="presParOf" srcId="{FD9E26B2-5B67-4DCB-A44D-2E8EF1024B4C}" destId="{799FE636-6071-4B06-ACD8-DE9341C3E272}" srcOrd="5" destOrd="0" presId="urn:microsoft.com/office/officeart/2005/8/layout/hierarchy3"/>
    <dgm:cxn modelId="{491ECF13-0ABE-48C5-9509-D3C84C63ED11}" type="presParOf" srcId="{FD9E26B2-5B67-4DCB-A44D-2E8EF1024B4C}" destId="{313C4178-B0AD-4688-BBC6-41B5FAF3F4BD}" srcOrd="6" destOrd="0" presId="urn:microsoft.com/office/officeart/2005/8/layout/hierarchy3"/>
    <dgm:cxn modelId="{E0AE7164-7095-4812-8EB6-6F3DE1613847}" type="presParOf" srcId="{FD9E26B2-5B67-4DCB-A44D-2E8EF1024B4C}" destId="{B20C9F56-69D1-4C6F-946E-B2E4B7E6A17B}" srcOrd="7" destOrd="0" presId="urn:microsoft.com/office/officeart/2005/8/layout/hierarchy3"/>
    <dgm:cxn modelId="{A9CAACBD-27BE-49B8-AC55-4C2C3DC9D8D7}" type="presParOf" srcId="{ED3F7302-942C-4134-8FFC-83718066AB57}" destId="{35800A01-0A8E-4A7E-8B1D-27CE2974A826}" srcOrd="6" destOrd="0" presId="urn:microsoft.com/office/officeart/2005/8/layout/hierarchy3"/>
    <dgm:cxn modelId="{A6A3F155-1FF8-4422-AB4A-A02CDED2B3D2}" type="presParOf" srcId="{35800A01-0A8E-4A7E-8B1D-27CE2974A826}" destId="{CB033B98-BC58-481D-98CF-169A07C95C26}" srcOrd="0" destOrd="0" presId="urn:microsoft.com/office/officeart/2005/8/layout/hierarchy3"/>
    <dgm:cxn modelId="{A547C154-C87D-491B-8B44-CC2227051C8E}" type="presParOf" srcId="{CB033B98-BC58-481D-98CF-169A07C95C26}" destId="{F72812A3-B8F9-4961-818B-65DEAEE0B275}" srcOrd="0" destOrd="0" presId="urn:microsoft.com/office/officeart/2005/8/layout/hierarchy3"/>
    <dgm:cxn modelId="{EA513B16-6F49-436B-B17C-6A379F09E772}" type="presParOf" srcId="{CB033B98-BC58-481D-98CF-169A07C95C26}" destId="{EA21EAF4-18E6-4ED3-9B27-7B9243497F29}" srcOrd="1" destOrd="0" presId="urn:microsoft.com/office/officeart/2005/8/layout/hierarchy3"/>
    <dgm:cxn modelId="{8BD4DB4E-C9D3-42B8-99FB-AB898299DAD7}" type="presParOf" srcId="{35800A01-0A8E-4A7E-8B1D-27CE2974A826}" destId="{3DE76192-A4A7-43D7-AC82-DE03FFFA7782}" srcOrd="1" destOrd="0" presId="urn:microsoft.com/office/officeart/2005/8/layout/hierarchy3"/>
    <dgm:cxn modelId="{62BCA9D6-EF51-413E-B6A8-A0B0C2FA806C}" type="presParOf" srcId="{3DE76192-A4A7-43D7-AC82-DE03FFFA7782}" destId="{EA776873-D02F-4BC2-856E-C922638D36EB}" srcOrd="0" destOrd="0" presId="urn:microsoft.com/office/officeart/2005/8/layout/hierarchy3"/>
    <dgm:cxn modelId="{D2434C90-5989-4853-9243-E52BC630E3B4}" type="presParOf" srcId="{3DE76192-A4A7-43D7-AC82-DE03FFFA7782}" destId="{7F9F831D-7A77-434D-87A0-C033E60C4FDD}" srcOrd="1" destOrd="0" presId="urn:microsoft.com/office/officeart/2005/8/layout/hierarchy3"/>
    <dgm:cxn modelId="{37645963-1365-4685-8228-3C8905F3928E}" type="presParOf" srcId="{3DE76192-A4A7-43D7-AC82-DE03FFFA7782}" destId="{4D2D3EAC-BE45-4CB7-B1AF-DB097CC8FBA5}" srcOrd="2" destOrd="0" presId="urn:microsoft.com/office/officeart/2005/8/layout/hierarchy3"/>
    <dgm:cxn modelId="{CAB402D9-F553-451C-A3FC-8019A6399955}" type="presParOf" srcId="{3DE76192-A4A7-43D7-AC82-DE03FFFA7782}" destId="{19AA7524-233A-44B3-91DE-7CD43731C5D8}" srcOrd="3" destOrd="0" presId="urn:microsoft.com/office/officeart/2005/8/layout/hierarchy3"/>
    <dgm:cxn modelId="{EB86A21E-BC13-4081-9876-2AF0C053F254}" type="presParOf" srcId="{3DE76192-A4A7-43D7-AC82-DE03FFFA7782}" destId="{64B75A68-AF2F-4F11-8ED8-1B98D821AB7B}" srcOrd="4" destOrd="0" presId="urn:microsoft.com/office/officeart/2005/8/layout/hierarchy3"/>
    <dgm:cxn modelId="{C252B8FE-C8F8-463B-81CE-4446281ED438}" type="presParOf" srcId="{3DE76192-A4A7-43D7-AC82-DE03FFFA7782}" destId="{293BB08B-0B81-4AEA-BC60-4116F6429047}" srcOrd="5" destOrd="0" presId="urn:microsoft.com/office/officeart/2005/8/layout/hierarchy3"/>
    <dgm:cxn modelId="{FB08766C-0FC5-46D0-89FF-40BC28773284}" type="presParOf" srcId="{3DE76192-A4A7-43D7-AC82-DE03FFFA7782}" destId="{7370153C-6574-4B6D-BE83-8F97ACF67BA7}" srcOrd="6" destOrd="0" presId="urn:microsoft.com/office/officeart/2005/8/layout/hierarchy3"/>
    <dgm:cxn modelId="{AD3CECAA-0FE5-4318-B06E-1D7670ABEEEF}" type="presParOf" srcId="{3DE76192-A4A7-43D7-AC82-DE03FFFA7782}" destId="{ECCE1D79-60BF-4CB4-817C-2EE9DA19E824}" srcOrd="7" destOrd="0" presId="urn:microsoft.com/office/officeart/2005/8/layout/hierarchy3"/>
    <dgm:cxn modelId="{E3093203-1C6C-4B4A-9279-408AD362B936}" type="presParOf" srcId="{3DE76192-A4A7-43D7-AC82-DE03FFFA7782}" destId="{2E056362-7AC5-4B0E-BDB7-2E47893C76D0}" srcOrd="8" destOrd="0" presId="urn:microsoft.com/office/officeart/2005/8/layout/hierarchy3"/>
    <dgm:cxn modelId="{DBBA8A64-EE44-4ED4-9A33-B0EDF61D58A3}" type="presParOf" srcId="{3DE76192-A4A7-43D7-AC82-DE03FFFA7782}" destId="{FBED639B-A5EC-4B7C-80CE-F9455F8A217A}" srcOrd="9" destOrd="0" presId="urn:microsoft.com/office/officeart/2005/8/layout/hierarchy3"/>
    <dgm:cxn modelId="{D0E1B7B0-AE6C-4C2D-8771-E415B85464D9}" type="presParOf" srcId="{3DE76192-A4A7-43D7-AC82-DE03FFFA7782}" destId="{A3AF51D2-6A1D-4775-8514-B23FFE58B364}" srcOrd="10" destOrd="0" presId="urn:microsoft.com/office/officeart/2005/8/layout/hierarchy3"/>
    <dgm:cxn modelId="{4104672E-4B2C-4F88-B824-5AD42C474F00}" type="presParOf" srcId="{3DE76192-A4A7-43D7-AC82-DE03FFFA7782}" destId="{BACDBA49-B4B1-4E53-838F-F4B6A20C6613}" srcOrd="11" destOrd="0" presId="urn:microsoft.com/office/officeart/2005/8/layout/hierarchy3"/>
    <dgm:cxn modelId="{946C792D-12BF-489E-B88A-C75EA4002E6F}" type="presParOf" srcId="{3DE76192-A4A7-43D7-AC82-DE03FFFA7782}" destId="{73212D4E-7DCD-4146-B693-4D5F76F0B3C3}" srcOrd="12" destOrd="0" presId="urn:microsoft.com/office/officeart/2005/8/layout/hierarchy3"/>
    <dgm:cxn modelId="{4857ABD7-2976-4A67-9ECE-ED98954D4713}" type="presParOf" srcId="{3DE76192-A4A7-43D7-AC82-DE03FFFA7782}" destId="{3CEF9DD0-34BD-43B2-A35C-4F62B53D9A40}" srcOrd="13" destOrd="0" presId="urn:microsoft.com/office/officeart/2005/8/layout/hierarchy3"/>
    <dgm:cxn modelId="{5B101878-143A-44E4-AE00-D5EFC30F433A}" type="presParOf" srcId="{3DE76192-A4A7-43D7-AC82-DE03FFFA7782}" destId="{2980AC24-04AB-4C89-A59A-B4220A074B22}" srcOrd="14" destOrd="0" presId="urn:microsoft.com/office/officeart/2005/8/layout/hierarchy3"/>
    <dgm:cxn modelId="{7396EA67-5A52-4841-A33F-AC510AAEE9D7}" type="presParOf" srcId="{3DE76192-A4A7-43D7-AC82-DE03FFFA7782}" destId="{862111FC-55C3-458E-AF3E-C2E000C3EE8B}" srcOrd="15" destOrd="0" presId="urn:microsoft.com/office/officeart/2005/8/layout/hierarchy3"/>
    <dgm:cxn modelId="{7A9F1DC5-2E66-4FAB-A634-FBD98E266B48}" type="presParOf" srcId="{3DE76192-A4A7-43D7-AC82-DE03FFFA7782}" destId="{C9789A7A-1BEB-49A5-8F9C-0348922074AA}" srcOrd="16" destOrd="0" presId="urn:microsoft.com/office/officeart/2005/8/layout/hierarchy3"/>
    <dgm:cxn modelId="{A6705F95-80FE-41F2-A9AB-BA402CCAF9BA}" type="presParOf" srcId="{3DE76192-A4A7-43D7-AC82-DE03FFFA7782}" destId="{126B05D1-FEC0-466C-8E92-CD50BDE99A69}" srcOrd="17" destOrd="0" presId="urn:microsoft.com/office/officeart/2005/8/layout/hierarchy3"/>
    <dgm:cxn modelId="{3DCD8436-29EA-4176-8C73-8ACA16A85B00}" type="presParOf" srcId="{ED3F7302-942C-4134-8FFC-83718066AB57}" destId="{834ACD49-06AD-48AC-83EA-184353AE64A9}" srcOrd="7" destOrd="0" presId="urn:microsoft.com/office/officeart/2005/8/layout/hierarchy3"/>
    <dgm:cxn modelId="{4CA0974A-521B-497A-BCB3-FB5BF80C9158}" type="presParOf" srcId="{834ACD49-06AD-48AC-83EA-184353AE64A9}" destId="{C22DBE6D-96BE-4EE7-9DE9-FC5ADC51C54F}" srcOrd="0" destOrd="0" presId="urn:microsoft.com/office/officeart/2005/8/layout/hierarchy3"/>
    <dgm:cxn modelId="{28B573B8-D095-46C2-BE96-44D36847A2CB}" type="presParOf" srcId="{C22DBE6D-96BE-4EE7-9DE9-FC5ADC51C54F}" destId="{A11AB117-2073-41EA-846D-0EAC2A4F4437}" srcOrd="0" destOrd="0" presId="urn:microsoft.com/office/officeart/2005/8/layout/hierarchy3"/>
    <dgm:cxn modelId="{F60C4381-A071-4323-AED1-F9F9EC44FB9A}" type="presParOf" srcId="{C22DBE6D-96BE-4EE7-9DE9-FC5ADC51C54F}" destId="{247E481C-BCA3-4BE5-839B-15967A5253DC}" srcOrd="1" destOrd="0" presId="urn:microsoft.com/office/officeart/2005/8/layout/hierarchy3"/>
    <dgm:cxn modelId="{F21897D1-10D9-4563-915D-FFE70F6BE63D}" type="presParOf" srcId="{834ACD49-06AD-48AC-83EA-184353AE64A9}" destId="{AEF82254-A162-43D1-974A-379A02D3898B}" srcOrd="1" destOrd="0" presId="urn:microsoft.com/office/officeart/2005/8/layout/hierarchy3"/>
    <dgm:cxn modelId="{857CDC64-F4F9-4FF9-9BE2-D35CBAEEA521}" type="presParOf" srcId="{AEF82254-A162-43D1-974A-379A02D3898B}" destId="{2B62B7F0-C98A-4393-A4A5-2D682B9D0EA7}" srcOrd="0" destOrd="0" presId="urn:microsoft.com/office/officeart/2005/8/layout/hierarchy3"/>
    <dgm:cxn modelId="{0AC86DD0-0B94-4A1D-A55A-88C8D5D0694E}" type="presParOf" srcId="{AEF82254-A162-43D1-974A-379A02D3898B}" destId="{2038F792-8942-4AA9-9480-B9BC553A49BA}" srcOrd="1" destOrd="0" presId="urn:microsoft.com/office/officeart/2005/8/layout/hierarchy3"/>
    <dgm:cxn modelId="{64B66CA7-993C-483F-8654-96DA60AF9A3D}" type="presParOf" srcId="{AEF82254-A162-43D1-974A-379A02D3898B}" destId="{0AD4EE8A-FBF7-4720-A8D8-B7ABC07A37D6}" srcOrd="2" destOrd="0" presId="urn:microsoft.com/office/officeart/2005/8/layout/hierarchy3"/>
    <dgm:cxn modelId="{AB9F9D90-9194-41FD-9CC5-674444B11F92}" type="presParOf" srcId="{AEF82254-A162-43D1-974A-379A02D3898B}" destId="{C84041EF-CB6D-46B2-9519-2E61006AC976}" srcOrd="3" destOrd="0" presId="urn:microsoft.com/office/officeart/2005/8/layout/hierarchy3"/>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1F1754-54AD-4ABD-92EB-8365FF19D167}"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F421C737-C768-4A63-92E0-AF70C1F8939E}">
      <dgm:prSet/>
      <dgm:spPr/>
      <dgm:t>
        <a:bodyPr/>
        <a:lstStyle/>
        <a:p>
          <a:r>
            <a:rPr lang="en-US" dirty="0"/>
            <a:t>Standard Data Blocks</a:t>
          </a:r>
        </a:p>
      </dgm:t>
    </dgm:pt>
    <dgm:pt modelId="{83ABDEE3-B9AF-4C86-A9EB-6D8BEA52A64F}" type="parTrans" cxnId="{8E83E085-E665-4D87-846F-6BB4627ED315}">
      <dgm:prSet/>
      <dgm:spPr/>
      <dgm:t>
        <a:bodyPr/>
        <a:lstStyle/>
        <a:p>
          <a:endParaRPr lang="en-US"/>
        </a:p>
      </dgm:t>
    </dgm:pt>
    <dgm:pt modelId="{EAE4F86E-3187-445B-9B34-3148520AD104}" type="sibTrans" cxnId="{8E83E085-E665-4D87-846F-6BB4627ED315}">
      <dgm:prSet/>
      <dgm:spPr/>
      <dgm:t>
        <a:bodyPr/>
        <a:lstStyle/>
        <a:p>
          <a:endParaRPr lang="en-US"/>
        </a:p>
      </dgm:t>
    </dgm:pt>
    <dgm:pt modelId="{4949EEB2-98D9-4F84-89CF-5BF02C49A133}">
      <dgm:prSet/>
      <dgm:spPr/>
      <dgm:t>
        <a:bodyPr/>
        <a:lstStyle/>
        <a:p>
          <a:r>
            <a:rPr lang="en-US" dirty="0"/>
            <a:t>Companyinfo L1–L4, advancedgeoposition*</a:t>
          </a:r>
        </a:p>
      </dgm:t>
    </dgm:pt>
    <dgm:pt modelId="{7C2CAE2A-CB92-4189-9724-246117F79B64}" type="parTrans" cxnId="{BFA206BB-C09B-46C8-AB0A-A31F935B5523}">
      <dgm:prSet/>
      <dgm:spPr/>
      <dgm:t>
        <a:bodyPr/>
        <a:lstStyle/>
        <a:p>
          <a:endParaRPr lang="en-US"/>
        </a:p>
      </dgm:t>
    </dgm:pt>
    <dgm:pt modelId="{C1EEA0F2-DC5B-415F-ABF3-81F6F04D7488}" type="sibTrans" cxnId="{BFA206BB-C09B-46C8-AB0A-A31F935B5523}">
      <dgm:prSet/>
      <dgm:spPr/>
      <dgm:t>
        <a:bodyPr/>
        <a:lstStyle/>
        <a:p>
          <a:endParaRPr lang="en-US"/>
        </a:p>
      </dgm:t>
    </dgm:pt>
    <dgm:pt modelId="{D2119338-6ACB-4FFA-B691-8B04EA57B3D6}">
      <dgm:prSet/>
      <dgm:spPr/>
      <dgm:t>
        <a:bodyPr/>
        <a:lstStyle/>
        <a:p>
          <a:r>
            <a:rPr lang="en-US" dirty="0"/>
            <a:t>Companyfinancials L1–L3 *</a:t>
          </a:r>
        </a:p>
      </dgm:t>
    </dgm:pt>
    <dgm:pt modelId="{DAAE0037-1C3D-43E0-9795-32070A763F72}" type="parTrans" cxnId="{18C2B889-13DE-4E2F-998B-3741B4C711DD}">
      <dgm:prSet/>
      <dgm:spPr/>
      <dgm:t>
        <a:bodyPr/>
        <a:lstStyle/>
        <a:p>
          <a:endParaRPr lang="en-US"/>
        </a:p>
      </dgm:t>
    </dgm:pt>
    <dgm:pt modelId="{CCE49DCF-3F36-4F49-B0CC-A2CB7631D7F8}" type="sibTrans" cxnId="{18C2B889-13DE-4E2F-998B-3741B4C711DD}">
      <dgm:prSet/>
      <dgm:spPr/>
      <dgm:t>
        <a:bodyPr/>
        <a:lstStyle/>
        <a:p>
          <a:endParaRPr lang="en-US"/>
        </a:p>
      </dgm:t>
    </dgm:pt>
    <dgm:pt modelId="{72AA6293-04D8-42F1-9DAF-1FF60D55E004}">
      <dgm:prSet/>
      <dgm:spPr/>
      <dgm:t>
        <a:bodyPr/>
        <a:lstStyle/>
        <a:p>
          <a:r>
            <a:rPr lang="en-US" dirty="0"/>
            <a:t>diversityinsight L1–L3 *</a:t>
          </a:r>
        </a:p>
      </dgm:t>
    </dgm:pt>
    <dgm:pt modelId="{0D763300-CEAF-4CF5-853F-4B18C89496F2}" type="parTrans" cxnId="{81D531E9-72C3-49CD-B94F-3D01B421EA33}">
      <dgm:prSet/>
      <dgm:spPr/>
      <dgm:t>
        <a:bodyPr/>
        <a:lstStyle/>
        <a:p>
          <a:endParaRPr lang="en-US"/>
        </a:p>
      </dgm:t>
    </dgm:pt>
    <dgm:pt modelId="{20AC1556-09DC-40D9-92AF-B3306BA43E6E}" type="sibTrans" cxnId="{81D531E9-72C3-49CD-B94F-3D01B421EA33}">
      <dgm:prSet/>
      <dgm:spPr/>
      <dgm:t>
        <a:bodyPr/>
        <a:lstStyle/>
        <a:p>
          <a:endParaRPr lang="en-US"/>
        </a:p>
      </dgm:t>
    </dgm:pt>
    <dgm:pt modelId="{DB762B01-8930-4994-92D1-20E177E87C13}">
      <dgm:prSet/>
      <dgm:spPr/>
      <dgm:t>
        <a:bodyPr/>
        <a:lstStyle/>
        <a:p>
          <a:r>
            <a:rPr lang="en-US" dirty="0"/>
            <a:t>eventfilings L1 – L3*</a:t>
          </a:r>
        </a:p>
      </dgm:t>
    </dgm:pt>
    <dgm:pt modelId="{96C67BAC-D125-4FB1-8347-188A397B0B3F}" type="parTrans" cxnId="{C6349E40-6D1E-4AD5-86A8-F7631E138DB0}">
      <dgm:prSet/>
      <dgm:spPr/>
      <dgm:t>
        <a:bodyPr/>
        <a:lstStyle/>
        <a:p>
          <a:endParaRPr lang="en-US"/>
        </a:p>
      </dgm:t>
    </dgm:pt>
    <dgm:pt modelId="{618284D6-293E-41AA-BCEB-36D7DF2B236D}" type="sibTrans" cxnId="{C6349E40-6D1E-4AD5-86A8-F7631E138DB0}">
      <dgm:prSet/>
      <dgm:spPr/>
      <dgm:t>
        <a:bodyPr/>
        <a:lstStyle/>
        <a:p>
          <a:endParaRPr lang="en-US"/>
        </a:p>
      </dgm:t>
    </dgm:pt>
    <dgm:pt modelId="{26237154-9BC1-4F03-8E51-D62B8D1FBDED}">
      <dgm:prSet/>
      <dgm:spPr/>
      <dgm:t>
        <a:bodyPr/>
        <a:lstStyle/>
        <a:p>
          <a:r>
            <a:rPr lang="en-US" dirty="0"/>
            <a:t>financialstrengthinsight L1 – L4 *</a:t>
          </a:r>
        </a:p>
      </dgm:t>
    </dgm:pt>
    <dgm:pt modelId="{A21A7D52-ED31-475A-8F33-4AFB782A3093}" type="parTrans" cxnId="{36562594-E4B9-4161-A0C9-F745BB67AC7C}">
      <dgm:prSet/>
      <dgm:spPr/>
      <dgm:t>
        <a:bodyPr/>
        <a:lstStyle/>
        <a:p>
          <a:endParaRPr lang="en-US"/>
        </a:p>
      </dgm:t>
    </dgm:pt>
    <dgm:pt modelId="{FF56E412-2AE4-4FFB-9F99-45C9768C3757}" type="sibTrans" cxnId="{36562594-E4B9-4161-A0C9-F745BB67AC7C}">
      <dgm:prSet/>
      <dgm:spPr/>
      <dgm:t>
        <a:bodyPr/>
        <a:lstStyle/>
        <a:p>
          <a:endParaRPr lang="en-US"/>
        </a:p>
      </dgm:t>
    </dgm:pt>
    <dgm:pt modelId="{7A1BFF28-16EE-4D49-BFAF-F87C8DE354E8}">
      <dgm:prSet/>
      <dgm:spPr/>
      <dgm:t>
        <a:bodyPr/>
        <a:lstStyle/>
        <a:p>
          <a:r>
            <a:rPr lang="en-US" dirty="0"/>
            <a:t>hierarchyconnections L1 *</a:t>
          </a:r>
        </a:p>
      </dgm:t>
    </dgm:pt>
    <dgm:pt modelId="{2BD2EFFB-AD91-408D-AC3D-3D87CD251EA4}" type="parTrans" cxnId="{F3C474B3-807D-44BC-A17E-38F148004E9A}">
      <dgm:prSet/>
      <dgm:spPr/>
      <dgm:t>
        <a:bodyPr/>
        <a:lstStyle/>
        <a:p>
          <a:endParaRPr lang="en-US"/>
        </a:p>
      </dgm:t>
    </dgm:pt>
    <dgm:pt modelId="{5788795F-A50F-40B9-8491-575932C0D7BB}" type="sibTrans" cxnId="{F3C474B3-807D-44BC-A17E-38F148004E9A}">
      <dgm:prSet/>
      <dgm:spPr/>
      <dgm:t>
        <a:bodyPr/>
        <a:lstStyle/>
        <a:p>
          <a:endParaRPr lang="en-US"/>
        </a:p>
      </dgm:t>
    </dgm:pt>
    <dgm:pt modelId="{F7CA4E63-906E-484D-A873-0C9ECB97AEDF}">
      <dgm:prSet/>
      <dgm:spPr/>
      <dgm:t>
        <a:bodyPr/>
        <a:lstStyle/>
        <a:p>
          <a:r>
            <a:rPr lang="en-US" dirty="0"/>
            <a:t>ownershipinsight L1*</a:t>
          </a:r>
        </a:p>
      </dgm:t>
    </dgm:pt>
    <dgm:pt modelId="{C1CC8B55-7CC7-45F2-A5FB-9E4719A40979}" type="parTrans" cxnId="{FE31E61F-6EA1-4DAA-8A86-B0E9AB4381DF}">
      <dgm:prSet/>
      <dgm:spPr/>
      <dgm:t>
        <a:bodyPr/>
        <a:lstStyle/>
        <a:p>
          <a:endParaRPr lang="en-US"/>
        </a:p>
      </dgm:t>
    </dgm:pt>
    <dgm:pt modelId="{11FADEAB-7C79-430B-8816-3A48E5F31324}" type="sibTrans" cxnId="{FE31E61F-6EA1-4DAA-8A86-B0E9AB4381DF}">
      <dgm:prSet/>
      <dgm:spPr/>
      <dgm:t>
        <a:bodyPr/>
        <a:lstStyle/>
        <a:p>
          <a:endParaRPr lang="en-US"/>
        </a:p>
      </dgm:t>
    </dgm:pt>
    <dgm:pt modelId="{E146E7AE-CED6-4B27-B316-C8E1D581C6DC}">
      <dgm:prSet/>
      <dgm:spPr/>
      <dgm:t>
        <a:bodyPr/>
        <a:lstStyle/>
        <a:p>
          <a:r>
            <a:rPr lang="en-US" b="0" dirty="0"/>
            <a:t>paymentinsight  L1- L4* (v1 and v2)</a:t>
          </a:r>
        </a:p>
      </dgm:t>
    </dgm:pt>
    <dgm:pt modelId="{A19E8C10-CA33-4CBD-BCE6-5A4AA1AE42BF}" type="parTrans" cxnId="{7FDAC0C6-4C84-4977-8883-C3390D858DCA}">
      <dgm:prSet/>
      <dgm:spPr/>
      <dgm:t>
        <a:bodyPr/>
        <a:lstStyle/>
        <a:p>
          <a:endParaRPr lang="en-US"/>
        </a:p>
      </dgm:t>
    </dgm:pt>
    <dgm:pt modelId="{D873CC0C-4D07-414E-A5E0-47DFD477E805}" type="sibTrans" cxnId="{7FDAC0C6-4C84-4977-8883-C3390D858DCA}">
      <dgm:prSet/>
      <dgm:spPr/>
      <dgm:t>
        <a:bodyPr/>
        <a:lstStyle/>
        <a:p>
          <a:endParaRPr lang="en-US"/>
        </a:p>
      </dgm:t>
    </dgm:pt>
    <dgm:pt modelId="{E8E85A0D-E0DE-4B81-A740-C8783DBA7713}">
      <dgm:prSet/>
      <dgm:spPr/>
      <dgm:t>
        <a:bodyPr/>
        <a:lstStyle/>
        <a:p>
          <a:r>
            <a:rPr lang="en-US" dirty="0"/>
            <a:t>principalscontacts L1 – L4*</a:t>
          </a:r>
        </a:p>
      </dgm:t>
    </dgm:pt>
    <dgm:pt modelId="{CA25366B-CC3B-4BCD-BDDC-A4D0C7D63B9E}" type="parTrans" cxnId="{95928206-1E3D-43B2-874A-CF2F42A278F5}">
      <dgm:prSet/>
      <dgm:spPr/>
      <dgm:t>
        <a:bodyPr/>
        <a:lstStyle/>
        <a:p>
          <a:endParaRPr lang="en-US"/>
        </a:p>
      </dgm:t>
    </dgm:pt>
    <dgm:pt modelId="{FB703200-A48C-4260-8621-1899F644314E}" type="sibTrans" cxnId="{95928206-1E3D-43B2-874A-CF2F42A278F5}">
      <dgm:prSet/>
      <dgm:spPr/>
      <dgm:t>
        <a:bodyPr/>
        <a:lstStyle/>
        <a:p>
          <a:endParaRPr lang="en-US"/>
        </a:p>
      </dgm:t>
    </dgm:pt>
    <dgm:pt modelId="{AA728D44-4380-4CD0-9876-C3A768E3B22F}">
      <dgm:prSet/>
      <dgm:spPr/>
      <dgm:t>
        <a:bodyPr/>
        <a:lstStyle/>
        <a:p>
          <a:r>
            <a:rPr lang="en-US" dirty="0"/>
            <a:t>salesmarketinginsight L1 – L3 *</a:t>
          </a:r>
        </a:p>
      </dgm:t>
    </dgm:pt>
    <dgm:pt modelId="{7531D71A-B9CD-42E4-A702-C9C6B62530EB}" type="parTrans" cxnId="{D8506644-AB4D-487F-A5A7-59DF9BECABF4}">
      <dgm:prSet/>
      <dgm:spPr/>
      <dgm:t>
        <a:bodyPr/>
        <a:lstStyle/>
        <a:p>
          <a:endParaRPr lang="en-US"/>
        </a:p>
      </dgm:t>
    </dgm:pt>
    <dgm:pt modelId="{D2460BC2-C7AC-41DE-85FC-5BC76A21893B}" type="sibTrans" cxnId="{D8506644-AB4D-487F-A5A7-59DF9BECABF4}">
      <dgm:prSet/>
      <dgm:spPr/>
      <dgm:t>
        <a:bodyPr/>
        <a:lstStyle/>
        <a:p>
          <a:endParaRPr lang="en-US"/>
        </a:p>
      </dgm:t>
    </dgm:pt>
    <dgm:pt modelId="{5E8AF673-1DA7-4ED8-AFCD-7B49C6474ED1}">
      <dgm:prSet/>
      <dgm:spPr/>
      <dgm:t>
        <a:bodyPr/>
        <a:lstStyle/>
        <a:p>
          <a:r>
            <a:rPr lang="en-US" dirty="0"/>
            <a:t>thirdpartyriskinsight L1 *</a:t>
          </a:r>
        </a:p>
      </dgm:t>
    </dgm:pt>
    <dgm:pt modelId="{C363F481-854F-4E0A-9D3F-AE0782081CA8}" type="parTrans" cxnId="{ECAB6DC9-EC53-4723-938B-1FD147581D47}">
      <dgm:prSet/>
      <dgm:spPr/>
      <dgm:t>
        <a:bodyPr/>
        <a:lstStyle/>
        <a:p>
          <a:endParaRPr lang="en-US"/>
        </a:p>
      </dgm:t>
    </dgm:pt>
    <dgm:pt modelId="{1FB0EE2E-3680-405D-AE79-F38243DA4EEF}" type="sibTrans" cxnId="{ECAB6DC9-EC53-4723-938B-1FD147581D47}">
      <dgm:prSet/>
      <dgm:spPr/>
      <dgm:t>
        <a:bodyPr/>
        <a:lstStyle/>
        <a:p>
          <a:endParaRPr lang="en-US"/>
        </a:p>
      </dgm:t>
    </dgm:pt>
    <dgm:pt modelId="{04B26810-C9AA-400A-B8D8-D0961EB27D22}">
      <dgm:prSet/>
      <dgm:spPr/>
      <dgm:t>
        <a:bodyPr/>
        <a:lstStyle/>
        <a:p>
          <a:r>
            <a:rPr lang="en-US" dirty="0"/>
            <a:t>Non-Standard Data Blocks</a:t>
          </a:r>
        </a:p>
      </dgm:t>
    </dgm:pt>
    <dgm:pt modelId="{B3948C16-9006-4494-ABCF-523E9A874025}" type="parTrans" cxnId="{6153CEF1-B920-4B48-B0C8-8752A098D39F}">
      <dgm:prSet/>
      <dgm:spPr/>
      <dgm:t>
        <a:bodyPr/>
        <a:lstStyle/>
        <a:p>
          <a:endParaRPr lang="en-US"/>
        </a:p>
      </dgm:t>
    </dgm:pt>
    <dgm:pt modelId="{3FD1E024-F0B5-4A0F-AEB9-E7898D3B87D5}" type="sibTrans" cxnId="{6153CEF1-B920-4B48-B0C8-8752A098D39F}">
      <dgm:prSet/>
      <dgm:spPr/>
      <dgm:t>
        <a:bodyPr/>
        <a:lstStyle/>
        <a:p>
          <a:endParaRPr lang="en-US"/>
        </a:p>
      </dgm:t>
    </dgm:pt>
    <dgm:pt modelId="{BF25D212-5254-4396-B158-6D188D8FF2CF}">
      <dgm:prSet/>
      <dgm:spPr/>
      <dgm:t>
        <a:bodyPr/>
        <a:lstStyle/>
        <a:p>
          <a:r>
            <a:rPr lang="en-US" dirty="0"/>
            <a:t>Company Entity Resolution </a:t>
          </a:r>
        </a:p>
      </dgm:t>
    </dgm:pt>
    <dgm:pt modelId="{C13C8EC8-DFDB-463A-94A7-D1A44A97260D}" type="parTrans" cxnId="{2B9C89DC-F03A-40B3-B5DC-A552FB794187}">
      <dgm:prSet/>
      <dgm:spPr/>
      <dgm:t>
        <a:bodyPr/>
        <a:lstStyle/>
        <a:p>
          <a:endParaRPr lang="en-US"/>
        </a:p>
      </dgm:t>
    </dgm:pt>
    <dgm:pt modelId="{D50215A0-C1E1-4AD2-B2AB-5BBBBFE16A0B}" type="sibTrans" cxnId="{2B9C89DC-F03A-40B3-B5DC-A552FB794187}">
      <dgm:prSet/>
      <dgm:spPr/>
      <dgm:t>
        <a:bodyPr/>
        <a:lstStyle/>
        <a:p>
          <a:endParaRPr lang="en-US"/>
        </a:p>
      </dgm:t>
    </dgm:pt>
    <dgm:pt modelId="{EC8F99DE-F1CB-4BC0-8BA3-08079A9A4144}">
      <dgm:prSet/>
      <dgm:spPr/>
      <dgm:t>
        <a:bodyPr/>
        <a:lstStyle/>
        <a:p>
          <a:r>
            <a:rPr lang="en-US" dirty="0"/>
            <a:t>Hierarchy Connections Family Tree *</a:t>
          </a:r>
        </a:p>
      </dgm:t>
    </dgm:pt>
    <dgm:pt modelId="{C8A1174A-02F9-41BF-B77F-BA0B480FEFBB}" type="parTrans" cxnId="{2AF24426-2251-4F06-933B-05C5F8E90802}">
      <dgm:prSet/>
      <dgm:spPr/>
      <dgm:t>
        <a:bodyPr/>
        <a:lstStyle/>
        <a:p>
          <a:endParaRPr lang="en-US"/>
        </a:p>
      </dgm:t>
    </dgm:pt>
    <dgm:pt modelId="{E0592E6A-F9E4-45FC-9FCA-0A34C4C78075}" type="sibTrans" cxnId="{2AF24426-2251-4F06-933B-05C5F8E90802}">
      <dgm:prSet/>
      <dgm:spPr/>
      <dgm:t>
        <a:bodyPr/>
        <a:lstStyle/>
        <a:p>
          <a:endParaRPr lang="en-US"/>
        </a:p>
      </dgm:t>
    </dgm:pt>
    <dgm:pt modelId="{A45E621A-1F5E-4BCA-80CB-D9CA1770833B}">
      <dgm:prSet/>
      <dgm:spPr/>
      <dgm:t>
        <a:bodyPr/>
        <a:lstStyle/>
        <a:p>
          <a:r>
            <a:rPr lang="en-US" dirty="0"/>
            <a:t>Ownership Insight L2 (aka UBO/CMPBOL/CMPBOS) *</a:t>
          </a:r>
        </a:p>
      </dgm:t>
    </dgm:pt>
    <dgm:pt modelId="{F6A49F46-7CFD-4D42-8522-3B47B1154B72}" type="parTrans" cxnId="{C23AE66F-A8D7-4A5E-8694-304A21EF5BEE}">
      <dgm:prSet/>
      <dgm:spPr/>
      <dgm:t>
        <a:bodyPr/>
        <a:lstStyle/>
        <a:p>
          <a:endParaRPr lang="en-US"/>
        </a:p>
      </dgm:t>
    </dgm:pt>
    <dgm:pt modelId="{E0D3892A-A11A-4176-8902-78EC2003B353}" type="sibTrans" cxnId="{C23AE66F-A8D7-4A5E-8694-304A21EF5BEE}">
      <dgm:prSet/>
      <dgm:spPr/>
      <dgm:t>
        <a:bodyPr/>
        <a:lstStyle/>
        <a:p>
          <a:endParaRPr lang="en-US"/>
        </a:p>
      </dgm:t>
    </dgm:pt>
    <dgm:pt modelId="{30952656-95F6-4DDC-A8D4-D5A94F13F4D2}">
      <dgm:prSet/>
      <dgm:spPr/>
      <dgm:t>
        <a:bodyPr/>
        <a:lstStyle/>
        <a:p>
          <a:r>
            <a:rPr lang="en-US" dirty="0"/>
            <a:t>inquiryinsight L1 – L4</a:t>
          </a:r>
        </a:p>
      </dgm:t>
    </dgm:pt>
    <dgm:pt modelId="{2D5424EF-C651-4610-AF46-D2ED1C2C9824}" type="parTrans" cxnId="{32D6927A-C950-4D0F-9BC2-4AE47D51D00D}">
      <dgm:prSet/>
      <dgm:spPr/>
      <dgm:t>
        <a:bodyPr/>
        <a:lstStyle/>
        <a:p>
          <a:endParaRPr lang="en-US"/>
        </a:p>
      </dgm:t>
    </dgm:pt>
    <dgm:pt modelId="{CC544468-2148-458E-998A-8E66D5B2BB00}" type="sibTrans" cxnId="{32D6927A-C950-4D0F-9BC2-4AE47D51D00D}">
      <dgm:prSet/>
      <dgm:spPr/>
      <dgm:t>
        <a:bodyPr/>
        <a:lstStyle/>
        <a:p>
          <a:endParaRPr lang="en-US"/>
        </a:p>
      </dgm:t>
    </dgm:pt>
    <dgm:pt modelId="{AFA730E6-E71E-4951-B6E4-CA4A8AC14787}">
      <dgm:prSet/>
      <dgm:spPr/>
      <dgm:t>
        <a:bodyPr/>
        <a:lstStyle/>
        <a:p>
          <a:r>
            <a:rPr lang="en-US" dirty="0"/>
            <a:t>spendinsight L1 – L4</a:t>
          </a:r>
        </a:p>
      </dgm:t>
    </dgm:pt>
    <dgm:pt modelId="{09D4D7DB-DBCB-4501-ABEF-3DEF1983110C}" type="parTrans" cxnId="{E67373DA-70F7-408A-AC9A-FC474594C315}">
      <dgm:prSet/>
      <dgm:spPr/>
      <dgm:t>
        <a:bodyPr/>
        <a:lstStyle/>
        <a:p>
          <a:endParaRPr lang="en-US"/>
        </a:p>
      </dgm:t>
    </dgm:pt>
    <dgm:pt modelId="{1B03A123-AB8F-4956-8C2A-4D6C4CA1CAA3}" type="sibTrans" cxnId="{E67373DA-70F7-408A-AC9A-FC474594C315}">
      <dgm:prSet/>
      <dgm:spPr/>
      <dgm:t>
        <a:bodyPr/>
        <a:lstStyle/>
        <a:p>
          <a:endParaRPr lang="en-US"/>
        </a:p>
      </dgm:t>
    </dgm:pt>
    <dgm:pt modelId="{3D5AE431-3D86-40ED-89A6-31B68153D712}">
      <dgm:prSet/>
      <dgm:spPr/>
      <dgm:t>
        <a:bodyPr/>
        <a:lstStyle/>
        <a:p>
          <a:r>
            <a:rPr lang="en-US" dirty="0"/>
            <a:t>businessactivityinsight L1 – L3</a:t>
          </a:r>
        </a:p>
      </dgm:t>
    </dgm:pt>
    <dgm:pt modelId="{62975FF3-44CF-45CE-B2F2-3F91E24D1AAB}" type="parTrans" cxnId="{4F43312F-6EFA-410E-8520-CB27E92C6F97}">
      <dgm:prSet/>
      <dgm:spPr/>
      <dgm:t>
        <a:bodyPr/>
        <a:lstStyle/>
        <a:p>
          <a:endParaRPr lang="en-US"/>
        </a:p>
      </dgm:t>
    </dgm:pt>
    <dgm:pt modelId="{8AE14AD1-3DB2-4193-99D3-845C1585DE29}" type="sibTrans" cxnId="{4F43312F-6EFA-410E-8520-CB27E92C6F97}">
      <dgm:prSet/>
      <dgm:spPr/>
      <dgm:t>
        <a:bodyPr/>
        <a:lstStyle/>
        <a:p>
          <a:endParaRPr lang="en-US"/>
        </a:p>
      </dgm:t>
    </dgm:pt>
    <dgm:pt modelId="{4156B735-0085-4317-83D6-FCFC411F8001}">
      <dgm:prSet/>
      <dgm:spPr/>
      <dgm:t>
        <a:bodyPr/>
        <a:lstStyle/>
        <a:p>
          <a:r>
            <a:rPr lang="en-US" dirty="0"/>
            <a:t>dtri L1 – L3</a:t>
          </a:r>
        </a:p>
      </dgm:t>
    </dgm:pt>
    <dgm:pt modelId="{2299CD7D-3B3A-482A-AF0B-845627EB8ACA}" type="parTrans" cxnId="{3A860FB5-5CBC-4994-A443-B4E8616C1EEA}">
      <dgm:prSet/>
      <dgm:spPr/>
      <dgm:t>
        <a:bodyPr/>
        <a:lstStyle/>
        <a:p>
          <a:endParaRPr lang="en-US"/>
        </a:p>
      </dgm:t>
    </dgm:pt>
    <dgm:pt modelId="{F7499C7F-3E67-4584-A075-E21370A19C19}" type="sibTrans" cxnId="{3A860FB5-5CBC-4994-A443-B4E8616C1EEA}">
      <dgm:prSet/>
      <dgm:spPr/>
      <dgm:t>
        <a:bodyPr/>
        <a:lstStyle/>
        <a:p>
          <a:endParaRPr lang="en-US"/>
        </a:p>
      </dgm:t>
    </dgm:pt>
    <dgm:pt modelId="{816991B2-BB7D-473D-AE94-DCDC74CB0E14}">
      <dgm:prSet/>
      <dgm:spPr/>
      <dgm:t>
        <a:bodyPr/>
        <a:lstStyle/>
        <a:p>
          <a:r>
            <a:rPr lang="en-US" dirty="0"/>
            <a:t>shippinginsight L1</a:t>
          </a:r>
        </a:p>
      </dgm:t>
    </dgm:pt>
    <dgm:pt modelId="{00940AC9-4392-4BDF-B69E-1B13F8DB2A6F}" type="parTrans" cxnId="{4D9BE94D-E4F2-4C3C-BBA8-8F5AAC62951E}">
      <dgm:prSet/>
      <dgm:spPr/>
      <dgm:t>
        <a:bodyPr/>
        <a:lstStyle/>
        <a:p>
          <a:endParaRPr lang="en-US"/>
        </a:p>
      </dgm:t>
    </dgm:pt>
    <dgm:pt modelId="{8C5D575A-9C44-41D1-B6E6-9F3A649F2A91}" type="sibTrans" cxnId="{4D9BE94D-E4F2-4C3C-BBA8-8F5AAC62951E}">
      <dgm:prSet/>
      <dgm:spPr/>
      <dgm:t>
        <a:bodyPr/>
        <a:lstStyle/>
        <a:p>
          <a:endParaRPr lang="en-US"/>
        </a:p>
      </dgm:t>
    </dgm:pt>
    <dgm:pt modelId="{8B3F683D-9BC3-49A8-891C-05E6E8E94ED0}">
      <dgm:prSet/>
      <dgm:spPr/>
      <dgm:t>
        <a:bodyPr/>
        <a:lstStyle/>
        <a:p>
          <a:r>
            <a:rPr lang="en-US" dirty="0"/>
            <a:t>externaldisruptioninsight  L1-L4*  </a:t>
          </a:r>
        </a:p>
      </dgm:t>
    </dgm:pt>
    <dgm:pt modelId="{6601858F-9E71-4E67-BAB3-70358D71A4E9}" type="parTrans" cxnId="{89DA7921-933A-43CB-A4CE-BDD70487B1B0}">
      <dgm:prSet/>
      <dgm:spPr/>
      <dgm:t>
        <a:bodyPr/>
        <a:lstStyle/>
        <a:p>
          <a:endParaRPr lang="en-US"/>
        </a:p>
      </dgm:t>
    </dgm:pt>
    <dgm:pt modelId="{6349907C-B8E1-402A-B5C6-0159BA3B0D96}" type="sibTrans" cxnId="{89DA7921-933A-43CB-A4CE-BDD70487B1B0}">
      <dgm:prSet/>
      <dgm:spPr/>
      <dgm:t>
        <a:bodyPr/>
        <a:lstStyle/>
        <a:p>
          <a:endParaRPr lang="en-US"/>
        </a:p>
      </dgm:t>
    </dgm:pt>
    <dgm:pt modelId="{D931F79B-B004-49E7-A0C6-04AD1FD04477}">
      <dgm:prSet/>
      <dgm:spPr/>
      <dgm:t>
        <a:bodyPr/>
        <a:lstStyle/>
        <a:p>
          <a:r>
            <a:rPr lang="en-US" dirty="0"/>
            <a:t>Cleanse Match (aka IDR)</a:t>
          </a:r>
        </a:p>
      </dgm:t>
    </dgm:pt>
    <dgm:pt modelId="{1A9D8EB2-BE25-4143-BD20-F00DC2C0DA1E}" type="parTrans" cxnId="{48D50C39-E1B0-42B9-89AA-699E97EA0028}">
      <dgm:prSet/>
      <dgm:spPr/>
      <dgm:t>
        <a:bodyPr/>
        <a:lstStyle/>
        <a:p>
          <a:endParaRPr lang="en-US"/>
        </a:p>
      </dgm:t>
    </dgm:pt>
    <dgm:pt modelId="{D31BEE3B-437A-4192-B0EF-A1B5A8EEE214}" type="sibTrans" cxnId="{48D50C39-E1B0-42B9-89AA-699E97EA0028}">
      <dgm:prSet/>
      <dgm:spPr/>
      <dgm:t>
        <a:bodyPr/>
        <a:lstStyle/>
        <a:p>
          <a:endParaRPr lang="en-US"/>
        </a:p>
      </dgm:t>
    </dgm:pt>
    <dgm:pt modelId="{7DF4F257-99A2-4C6A-A203-9D16CAB82869}">
      <dgm:prSet/>
      <dgm:spPr/>
      <dgm:t>
        <a:bodyPr/>
        <a:lstStyle/>
        <a:p>
          <a:r>
            <a:rPr lang="en-US" dirty="0"/>
            <a:t>Search</a:t>
          </a:r>
        </a:p>
      </dgm:t>
    </dgm:pt>
    <dgm:pt modelId="{E345BFD0-85B3-43D3-AEAA-52E314DA26C5}" type="parTrans" cxnId="{70CAFEC8-378B-4581-ABB5-54249BC858AA}">
      <dgm:prSet/>
      <dgm:spPr/>
      <dgm:t>
        <a:bodyPr/>
        <a:lstStyle/>
        <a:p>
          <a:endParaRPr lang="en-US"/>
        </a:p>
      </dgm:t>
    </dgm:pt>
    <dgm:pt modelId="{A102637B-7561-457E-9ED4-B9DCFC1E8F46}" type="sibTrans" cxnId="{70CAFEC8-378B-4581-ABB5-54249BC858AA}">
      <dgm:prSet/>
      <dgm:spPr/>
      <dgm:t>
        <a:bodyPr/>
        <a:lstStyle/>
        <a:p>
          <a:endParaRPr lang="en-US"/>
        </a:p>
      </dgm:t>
    </dgm:pt>
    <dgm:pt modelId="{FC78C6D4-A772-4158-A28E-B1A706340FB8}">
      <dgm:prSet/>
      <dgm:spPr/>
      <dgm:t>
        <a:bodyPr/>
        <a:lstStyle/>
        <a:p>
          <a:r>
            <a:rPr lang="en-US" dirty="0"/>
            <a:t>hirearchy connections alternative *</a:t>
          </a:r>
        </a:p>
      </dgm:t>
    </dgm:pt>
    <dgm:pt modelId="{52BD87CD-8331-4C64-A1E3-47B4244F13A3}" type="parTrans" cxnId="{CE3D6528-654B-4179-8F13-59643766C891}">
      <dgm:prSet/>
      <dgm:spPr/>
      <dgm:t>
        <a:bodyPr/>
        <a:lstStyle/>
        <a:p>
          <a:endParaRPr lang="en-US"/>
        </a:p>
      </dgm:t>
    </dgm:pt>
    <dgm:pt modelId="{EE4E7703-A77B-4410-BB40-1E8F7DB66C9E}" type="sibTrans" cxnId="{CE3D6528-654B-4179-8F13-59643766C891}">
      <dgm:prSet/>
      <dgm:spPr/>
      <dgm:t>
        <a:bodyPr/>
        <a:lstStyle/>
        <a:p>
          <a:endParaRPr lang="en-US"/>
        </a:p>
      </dgm:t>
    </dgm:pt>
    <dgm:pt modelId="{1CEB5A13-A68C-47B8-847F-43123FA53C31}">
      <dgm:prSet/>
      <dgm:spPr/>
      <dgm:t>
        <a:bodyPr/>
        <a:lstStyle/>
        <a:p>
          <a:r>
            <a:rPr lang="en-US" dirty="0"/>
            <a:t>Hirearchy Connections Upward Family Tree</a:t>
          </a:r>
        </a:p>
      </dgm:t>
    </dgm:pt>
    <dgm:pt modelId="{1A768BC8-FF36-4375-853D-3F98AF5AA32B}" type="parTrans" cxnId="{8B0CE40C-319C-427B-AC04-498482813F07}">
      <dgm:prSet/>
      <dgm:spPr/>
      <dgm:t>
        <a:bodyPr/>
        <a:lstStyle/>
        <a:p>
          <a:endParaRPr lang="en-US"/>
        </a:p>
      </dgm:t>
    </dgm:pt>
    <dgm:pt modelId="{855F4E3B-0825-406E-B934-42DFFAE351DA}" type="sibTrans" cxnId="{8B0CE40C-319C-427B-AC04-498482813F07}">
      <dgm:prSet/>
      <dgm:spPr/>
      <dgm:t>
        <a:bodyPr/>
        <a:lstStyle/>
        <a:p>
          <a:endParaRPr lang="en-US"/>
        </a:p>
      </dgm:t>
    </dgm:pt>
    <dgm:pt modelId="{56794FCB-0924-4D23-9674-EE173FAA9CBE}">
      <dgm:prSet/>
      <dgm:spPr/>
      <dgm:t>
        <a:bodyPr/>
        <a:lstStyle/>
        <a:p>
          <a:r>
            <a:rPr lang="en-US" dirty="0"/>
            <a:t>Side Data Blocks</a:t>
          </a:r>
        </a:p>
      </dgm:t>
    </dgm:pt>
    <dgm:pt modelId="{E59B71FE-C528-44D6-A221-8D39C41F7CDF}" type="parTrans" cxnId="{E939BAC4-0A53-4039-B291-C1A5D521A022}">
      <dgm:prSet/>
      <dgm:spPr/>
      <dgm:t>
        <a:bodyPr/>
        <a:lstStyle/>
        <a:p>
          <a:endParaRPr lang="en-US"/>
        </a:p>
      </dgm:t>
    </dgm:pt>
    <dgm:pt modelId="{F7060BB5-9364-46BE-85FE-B28B713B072C}" type="sibTrans" cxnId="{E939BAC4-0A53-4039-B291-C1A5D521A022}">
      <dgm:prSet/>
      <dgm:spPr/>
      <dgm:t>
        <a:bodyPr/>
        <a:lstStyle/>
        <a:p>
          <a:endParaRPr lang="en-US"/>
        </a:p>
      </dgm:t>
    </dgm:pt>
    <dgm:pt modelId="{9B8FA741-0D4B-4F53-90BE-648970E75F1A}">
      <dgm:prSet/>
      <dgm:spPr/>
      <dgm:t>
        <a:bodyPr/>
        <a:lstStyle/>
        <a:p>
          <a:r>
            <a:rPr lang="en-US" dirty="0"/>
            <a:t>companyinfo_advancedgeoposition</a:t>
          </a:r>
        </a:p>
      </dgm:t>
    </dgm:pt>
    <dgm:pt modelId="{D1574E20-391F-4F57-865E-1BC0FE7E7337}" type="parTrans" cxnId="{C0697076-331A-489F-9771-6C24DE43DDCD}">
      <dgm:prSet/>
      <dgm:spPr/>
      <dgm:t>
        <a:bodyPr/>
        <a:lstStyle/>
        <a:p>
          <a:endParaRPr lang="en-US"/>
        </a:p>
      </dgm:t>
    </dgm:pt>
    <dgm:pt modelId="{4CFD6DD2-5CC6-4F10-99C1-946EC88405D4}" type="sibTrans" cxnId="{C0697076-331A-489F-9771-6C24DE43DDCD}">
      <dgm:prSet/>
      <dgm:spPr/>
      <dgm:t>
        <a:bodyPr/>
        <a:lstStyle/>
        <a:p>
          <a:endParaRPr lang="en-US"/>
        </a:p>
      </dgm:t>
    </dgm:pt>
    <dgm:pt modelId="{A43E291A-5603-4337-9170-9FA75ADFC384}">
      <dgm:prSet/>
      <dgm:spPr/>
      <dgm:t>
        <a:bodyPr/>
        <a:lstStyle/>
        <a:p>
          <a:r>
            <a:rPr lang="en-US" dirty="0"/>
            <a:t>Companyfinacials_thirdpartyfinancials</a:t>
          </a:r>
        </a:p>
      </dgm:t>
    </dgm:pt>
    <dgm:pt modelId="{6A50D09A-CE47-419B-8D37-97DFDFF29DCE}" type="parTrans" cxnId="{169FD8F5-E9E3-41AD-8447-3E5F3A5AA55C}">
      <dgm:prSet/>
      <dgm:spPr/>
      <dgm:t>
        <a:bodyPr/>
        <a:lstStyle/>
        <a:p>
          <a:endParaRPr lang="en-US"/>
        </a:p>
      </dgm:t>
    </dgm:pt>
    <dgm:pt modelId="{5EEB2040-3C61-46D8-B43A-3741EB3C5E1C}" type="sibTrans" cxnId="{169FD8F5-E9E3-41AD-8447-3E5F3A5AA55C}">
      <dgm:prSet/>
      <dgm:spPr/>
      <dgm:t>
        <a:bodyPr/>
        <a:lstStyle/>
        <a:p>
          <a:endParaRPr lang="en-US"/>
        </a:p>
      </dgm:t>
    </dgm:pt>
    <dgm:pt modelId="{851696CC-1729-4C45-ACA7-D78C84E87230}">
      <dgm:prSet/>
      <dgm:spPr/>
      <dgm:t>
        <a:bodyPr/>
        <a:lstStyle/>
        <a:p>
          <a:r>
            <a:rPr lang="en-US" dirty="0"/>
            <a:t>Hirearchyconnections_alternative</a:t>
          </a:r>
        </a:p>
      </dgm:t>
    </dgm:pt>
    <dgm:pt modelId="{EC2D5E53-CAF8-4B57-BDFF-E3E99201AD6F}" type="parTrans" cxnId="{792F3CC7-99C9-42F4-B47D-EF053AAC24CB}">
      <dgm:prSet/>
      <dgm:spPr/>
      <dgm:t>
        <a:bodyPr/>
        <a:lstStyle/>
        <a:p>
          <a:endParaRPr lang="en-US"/>
        </a:p>
      </dgm:t>
    </dgm:pt>
    <dgm:pt modelId="{B95EB695-F316-4754-B3F2-D7273F112E45}" type="sibTrans" cxnId="{792F3CC7-99C9-42F4-B47D-EF053AAC24CB}">
      <dgm:prSet/>
      <dgm:spPr/>
      <dgm:t>
        <a:bodyPr/>
        <a:lstStyle/>
        <a:p>
          <a:endParaRPr lang="en-US"/>
        </a:p>
      </dgm:t>
    </dgm:pt>
    <dgm:pt modelId="{74DB92A7-0A28-4700-AC08-0240CEA32FD6}">
      <dgm:prSet/>
      <dgm:spPr/>
      <dgm:t>
        <a:bodyPr/>
        <a:lstStyle/>
        <a:p>
          <a:r>
            <a:rPr lang="en-US" dirty="0"/>
            <a:t>Indateinsight_L1_v1</a:t>
          </a:r>
        </a:p>
      </dgm:t>
    </dgm:pt>
    <dgm:pt modelId="{3A1A37BD-D3FC-45A7-8EAB-E04D1F110283}" type="parTrans" cxnId="{59DAF87C-85F2-43AF-918D-2B5CE90F0789}">
      <dgm:prSet/>
      <dgm:spPr/>
      <dgm:t>
        <a:bodyPr/>
        <a:lstStyle/>
        <a:p>
          <a:endParaRPr lang="en-US"/>
        </a:p>
      </dgm:t>
    </dgm:pt>
    <dgm:pt modelId="{7C41679F-3B6C-4FE6-9852-C205FECE8E51}" type="sibTrans" cxnId="{59DAF87C-85F2-43AF-918D-2B5CE90F0789}">
      <dgm:prSet/>
      <dgm:spPr/>
      <dgm:t>
        <a:bodyPr/>
        <a:lstStyle/>
        <a:p>
          <a:endParaRPr lang="en-US"/>
        </a:p>
      </dgm:t>
    </dgm:pt>
    <dgm:pt modelId="{F4245F54-998D-4A43-AD76-8B4FCF963869}">
      <dgm:prSet/>
      <dgm:spPr/>
      <dgm:t>
        <a:bodyPr/>
        <a:lstStyle/>
        <a:p>
          <a:r>
            <a:rPr lang="en-US" b="0" i="0" dirty="0"/>
            <a:t>salesmarketinginsight_foottraffic_v1</a:t>
          </a:r>
          <a:endParaRPr lang="en-US" dirty="0"/>
        </a:p>
      </dgm:t>
    </dgm:pt>
    <dgm:pt modelId="{E21C97B1-E293-4A1E-8F81-57F98A81DA51}" type="parTrans" cxnId="{ED4937DB-B8FD-403F-A131-6A4D877A2996}">
      <dgm:prSet/>
      <dgm:spPr/>
      <dgm:t>
        <a:bodyPr/>
        <a:lstStyle/>
        <a:p>
          <a:endParaRPr lang="en-US"/>
        </a:p>
      </dgm:t>
    </dgm:pt>
    <dgm:pt modelId="{21E4F4B3-1BB6-4E3F-ACCB-C1BB878519A8}" type="sibTrans" cxnId="{ED4937DB-B8FD-403F-A131-6A4D877A2996}">
      <dgm:prSet/>
      <dgm:spPr/>
      <dgm:t>
        <a:bodyPr/>
        <a:lstStyle/>
        <a:p>
          <a:endParaRPr lang="en-US"/>
        </a:p>
      </dgm:t>
    </dgm:pt>
    <dgm:pt modelId="{CE08B898-11DD-4386-9720-90FA0742977F}">
      <dgm:prSet/>
      <dgm:spPr/>
      <dgm:t>
        <a:bodyPr/>
        <a:lstStyle/>
        <a:p>
          <a:r>
            <a:rPr lang="en-US" b="0" dirty="0"/>
            <a:t>supplychainriskindex_L1_v1*</a:t>
          </a:r>
        </a:p>
      </dgm:t>
    </dgm:pt>
    <dgm:pt modelId="{2CFB4DCB-578C-4825-AD67-3B30B9AFF144}" type="parTrans" cxnId="{7DB554F6-CF8A-49F3-8E5B-9CCEC1B6227F}">
      <dgm:prSet/>
      <dgm:spPr/>
      <dgm:t>
        <a:bodyPr/>
        <a:lstStyle/>
        <a:p>
          <a:endParaRPr lang="en-US"/>
        </a:p>
      </dgm:t>
    </dgm:pt>
    <dgm:pt modelId="{01199E67-AE2F-4247-A049-30EE5C4D47A2}" type="sibTrans" cxnId="{7DB554F6-CF8A-49F3-8E5B-9CCEC1B6227F}">
      <dgm:prSet/>
      <dgm:spPr/>
      <dgm:t>
        <a:bodyPr/>
        <a:lstStyle/>
        <a:p>
          <a:endParaRPr lang="en-US"/>
        </a:p>
      </dgm:t>
    </dgm:pt>
    <dgm:pt modelId="{28376A36-A84D-4079-A2A0-73AEFB676D3E}">
      <dgm:prSet/>
      <dgm:spPr/>
      <dgm:t>
        <a:bodyPr/>
        <a:lstStyle/>
        <a:p>
          <a:r>
            <a:rPr lang="en-US" dirty="0"/>
            <a:t>Esginsight_L3*</a:t>
          </a:r>
        </a:p>
      </dgm:t>
    </dgm:pt>
    <dgm:pt modelId="{4EBA9D84-E149-41D9-B85B-9101AE5980C0}" type="parTrans" cxnId="{578DAC9A-51A0-4F94-BA81-97033167E208}">
      <dgm:prSet/>
      <dgm:spPr/>
      <dgm:t>
        <a:bodyPr/>
        <a:lstStyle/>
        <a:p>
          <a:endParaRPr lang="en-US"/>
        </a:p>
      </dgm:t>
    </dgm:pt>
    <dgm:pt modelId="{27CA1B0D-F665-48FE-B555-EFC78014B0D7}" type="sibTrans" cxnId="{578DAC9A-51A0-4F94-BA81-97033167E208}">
      <dgm:prSet/>
      <dgm:spPr/>
      <dgm:t>
        <a:bodyPr/>
        <a:lstStyle/>
        <a:p>
          <a:endParaRPr lang="en-US"/>
        </a:p>
      </dgm:t>
    </dgm:pt>
    <dgm:pt modelId="{D6D5CC82-31A6-473B-AE67-916D35901086}">
      <dgm:prSet/>
      <dgm:spPr/>
      <dgm:t>
        <a:bodyPr/>
        <a:lstStyle/>
        <a:p>
          <a:r>
            <a:rPr lang="en-US" b="0" i="0" dirty="0"/>
            <a:t>ownershipinsight_ownershipcontrol (col, cos)</a:t>
          </a:r>
          <a:endParaRPr lang="en-US" dirty="0"/>
        </a:p>
      </dgm:t>
    </dgm:pt>
    <dgm:pt modelId="{D4A8D73E-999E-4F60-91F8-B49BBD3D24C7}" type="parTrans" cxnId="{954A4789-B196-44A4-AB1B-83DB411F85AA}">
      <dgm:prSet/>
      <dgm:spPr/>
      <dgm:t>
        <a:bodyPr/>
        <a:lstStyle/>
        <a:p>
          <a:endParaRPr lang="en-US"/>
        </a:p>
      </dgm:t>
    </dgm:pt>
    <dgm:pt modelId="{C781CBEC-47EB-4C85-B173-11E4755F9181}" type="sibTrans" cxnId="{954A4789-B196-44A4-AB1B-83DB411F85AA}">
      <dgm:prSet/>
      <dgm:spPr/>
      <dgm:t>
        <a:bodyPr/>
        <a:lstStyle/>
        <a:p>
          <a:endParaRPr lang="en-US"/>
        </a:p>
      </dgm:t>
    </dgm:pt>
    <dgm:pt modelId="{08A39276-6236-4339-B6BC-6376DB973280}">
      <dgm:prSet/>
      <dgm:spPr/>
      <dgm:t>
        <a:bodyPr/>
        <a:lstStyle/>
        <a:p>
          <a:r>
            <a:rPr lang="en-IE" b="0" dirty="0"/>
            <a:t>hierarchyconnections_eli_v1</a:t>
          </a:r>
          <a:endParaRPr lang="en-US" b="0" dirty="0"/>
        </a:p>
      </dgm:t>
    </dgm:pt>
    <dgm:pt modelId="{8C51702F-2B25-4F83-B5F4-A8198B32E4E0}" type="parTrans" cxnId="{84B1F3FD-9C82-49BD-BD76-321CBF722C61}">
      <dgm:prSet/>
      <dgm:spPr/>
      <dgm:t>
        <a:bodyPr/>
        <a:lstStyle/>
        <a:p>
          <a:endParaRPr lang="en-US"/>
        </a:p>
      </dgm:t>
    </dgm:pt>
    <dgm:pt modelId="{06217F9A-353E-460D-852F-51E047EC04D8}" type="sibTrans" cxnId="{84B1F3FD-9C82-49BD-BD76-321CBF722C61}">
      <dgm:prSet/>
      <dgm:spPr/>
      <dgm:t>
        <a:bodyPr/>
        <a:lstStyle/>
        <a:p>
          <a:endParaRPr lang="en-US"/>
        </a:p>
      </dgm:t>
    </dgm:pt>
    <dgm:pt modelId="{D24D5DE5-E78B-4DED-9111-F2659042B376}" type="pres">
      <dgm:prSet presAssocID="{631F1754-54AD-4ABD-92EB-8365FF19D167}" presName="Name0" presStyleCnt="0">
        <dgm:presLayoutVars>
          <dgm:dir/>
          <dgm:animLvl val="lvl"/>
          <dgm:resizeHandles val="exact"/>
        </dgm:presLayoutVars>
      </dgm:prSet>
      <dgm:spPr/>
    </dgm:pt>
    <dgm:pt modelId="{F005E6D8-3BD6-4797-9DF5-F949C3716F8E}" type="pres">
      <dgm:prSet presAssocID="{F421C737-C768-4A63-92E0-AF70C1F8939E}" presName="composite" presStyleCnt="0"/>
      <dgm:spPr/>
    </dgm:pt>
    <dgm:pt modelId="{C7F3CD2D-6EC7-434E-A839-CBDD792234E1}" type="pres">
      <dgm:prSet presAssocID="{F421C737-C768-4A63-92E0-AF70C1F8939E}" presName="parTx" presStyleLbl="alignNode1" presStyleIdx="0" presStyleCnt="3">
        <dgm:presLayoutVars>
          <dgm:chMax val="0"/>
          <dgm:chPref val="0"/>
          <dgm:bulletEnabled val="1"/>
        </dgm:presLayoutVars>
      </dgm:prSet>
      <dgm:spPr/>
    </dgm:pt>
    <dgm:pt modelId="{6A779801-7108-4019-BEBB-6D26E8271559}" type="pres">
      <dgm:prSet presAssocID="{F421C737-C768-4A63-92E0-AF70C1F8939E}" presName="desTx" presStyleLbl="alignAccFollowNode1" presStyleIdx="0" presStyleCnt="3">
        <dgm:presLayoutVars>
          <dgm:bulletEnabled val="1"/>
        </dgm:presLayoutVars>
      </dgm:prSet>
      <dgm:spPr/>
    </dgm:pt>
    <dgm:pt modelId="{79359E74-8CFC-4898-8200-27DD397843D1}" type="pres">
      <dgm:prSet presAssocID="{EAE4F86E-3187-445B-9B34-3148520AD104}" presName="space" presStyleCnt="0"/>
      <dgm:spPr/>
    </dgm:pt>
    <dgm:pt modelId="{83A1E7CD-F8E5-4260-88EE-C06BB9B582E6}" type="pres">
      <dgm:prSet presAssocID="{56794FCB-0924-4D23-9674-EE173FAA9CBE}" presName="composite" presStyleCnt="0"/>
      <dgm:spPr/>
    </dgm:pt>
    <dgm:pt modelId="{CA5141B7-69CB-49DC-96BC-F536C73D0456}" type="pres">
      <dgm:prSet presAssocID="{56794FCB-0924-4D23-9674-EE173FAA9CBE}" presName="parTx" presStyleLbl="alignNode1" presStyleIdx="1" presStyleCnt="3">
        <dgm:presLayoutVars>
          <dgm:chMax val="0"/>
          <dgm:chPref val="0"/>
          <dgm:bulletEnabled val="1"/>
        </dgm:presLayoutVars>
      </dgm:prSet>
      <dgm:spPr/>
    </dgm:pt>
    <dgm:pt modelId="{5855FA61-8A95-4123-A4B6-545E8D918FD1}" type="pres">
      <dgm:prSet presAssocID="{56794FCB-0924-4D23-9674-EE173FAA9CBE}" presName="desTx" presStyleLbl="alignAccFollowNode1" presStyleIdx="1" presStyleCnt="3">
        <dgm:presLayoutVars>
          <dgm:bulletEnabled val="1"/>
        </dgm:presLayoutVars>
      </dgm:prSet>
      <dgm:spPr/>
    </dgm:pt>
    <dgm:pt modelId="{2BDACFCA-9AC6-4810-B84E-5C42F8253180}" type="pres">
      <dgm:prSet presAssocID="{F7060BB5-9364-46BE-85FE-B28B713B072C}" presName="space" presStyleCnt="0"/>
      <dgm:spPr/>
    </dgm:pt>
    <dgm:pt modelId="{B5713F72-C410-4CD2-8840-4CE0E15CF70B}" type="pres">
      <dgm:prSet presAssocID="{04B26810-C9AA-400A-B8D8-D0961EB27D22}" presName="composite" presStyleCnt="0"/>
      <dgm:spPr/>
    </dgm:pt>
    <dgm:pt modelId="{942E69B1-D75B-4E8F-AB9A-FEFAE9906BE9}" type="pres">
      <dgm:prSet presAssocID="{04B26810-C9AA-400A-B8D8-D0961EB27D22}" presName="parTx" presStyleLbl="alignNode1" presStyleIdx="2" presStyleCnt="3">
        <dgm:presLayoutVars>
          <dgm:chMax val="0"/>
          <dgm:chPref val="0"/>
          <dgm:bulletEnabled val="1"/>
        </dgm:presLayoutVars>
      </dgm:prSet>
      <dgm:spPr/>
    </dgm:pt>
    <dgm:pt modelId="{2490775E-4F13-442B-AC69-DFC8902A690E}" type="pres">
      <dgm:prSet presAssocID="{04B26810-C9AA-400A-B8D8-D0961EB27D22}" presName="desTx" presStyleLbl="alignAccFollowNode1" presStyleIdx="2" presStyleCnt="3">
        <dgm:presLayoutVars>
          <dgm:bulletEnabled val="1"/>
        </dgm:presLayoutVars>
      </dgm:prSet>
      <dgm:spPr/>
    </dgm:pt>
  </dgm:ptLst>
  <dgm:cxnLst>
    <dgm:cxn modelId="{822CBC02-9DBF-4CC8-981C-ABE0229EB804}" type="presOf" srcId="{A43E291A-5603-4337-9170-9FA75ADFC384}" destId="{5855FA61-8A95-4123-A4B6-545E8D918FD1}" srcOrd="0" destOrd="1" presId="urn:microsoft.com/office/officeart/2005/8/layout/hList1"/>
    <dgm:cxn modelId="{95928206-1E3D-43B2-874A-CF2F42A278F5}" srcId="{F421C737-C768-4A63-92E0-AF70C1F8939E}" destId="{E8E85A0D-E0DE-4B81-A740-C8783DBA7713}" srcOrd="9" destOrd="0" parTransId="{CA25366B-CC3B-4BCD-BDDC-A4D0C7D63B9E}" sibTransId="{FB703200-A48C-4260-8621-1899F644314E}"/>
    <dgm:cxn modelId="{8B0CE40C-319C-427B-AC04-498482813F07}" srcId="{04B26810-C9AA-400A-B8D8-D0961EB27D22}" destId="{1CEB5A13-A68C-47B8-847F-43123FA53C31}" srcOrd="2" destOrd="0" parTransId="{1A768BC8-FF36-4375-853D-3F98AF5AA32B}" sibTransId="{855F4E3B-0825-406E-B934-42DFFAE351DA}"/>
    <dgm:cxn modelId="{CCB2A50E-DC85-4BCE-8D06-DEDA15658A36}" type="presOf" srcId="{BF25D212-5254-4396-B158-6D188D8FF2CF}" destId="{2490775E-4F13-442B-AC69-DFC8902A690E}" srcOrd="0" destOrd="0" presId="urn:microsoft.com/office/officeart/2005/8/layout/hList1"/>
    <dgm:cxn modelId="{BD91F519-05D4-4160-8E57-F713E25B668D}" type="presOf" srcId="{A45E621A-1F5E-4BCA-80CB-D9CA1770833B}" destId="{2490775E-4F13-442B-AC69-DFC8902A690E}" srcOrd="0" destOrd="5" presId="urn:microsoft.com/office/officeart/2005/8/layout/hList1"/>
    <dgm:cxn modelId="{FE31E61F-6EA1-4DAA-8A86-B0E9AB4381DF}" srcId="{F421C737-C768-4A63-92E0-AF70C1F8939E}" destId="{F7CA4E63-906E-484D-A873-0C9ECB97AEDF}" srcOrd="7" destOrd="0" parTransId="{C1CC8B55-7CC7-45F2-A5FB-9E4719A40979}" sibTransId="{11FADEAB-7C79-430B-8816-3A48E5F31324}"/>
    <dgm:cxn modelId="{89DA7921-933A-43CB-A4CE-BDD70487B1B0}" srcId="{F421C737-C768-4A63-92E0-AF70C1F8939E}" destId="{8B3F683D-9BC3-49A8-891C-05E6E8E94ED0}" srcOrd="17" destOrd="0" parTransId="{6601858F-9E71-4E67-BAB3-70358D71A4E9}" sibTransId="{6349907C-B8E1-402A-B5C6-0159BA3B0D96}"/>
    <dgm:cxn modelId="{2AF24426-2251-4F06-933B-05C5F8E90802}" srcId="{04B26810-C9AA-400A-B8D8-D0961EB27D22}" destId="{EC8F99DE-F1CB-4BC0-8BA3-08079A9A4144}" srcOrd="1" destOrd="0" parTransId="{C8A1174A-02F9-41BF-B77F-BA0B480FEFBB}" sibTransId="{E0592E6A-F9E4-45FC-9FCA-0A34C4C78075}"/>
    <dgm:cxn modelId="{CE3D6528-654B-4179-8F13-59643766C891}" srcId="{F421C737-C768-4A63-92E0-AF70C1F8939E}" destId="{FC78C6D4-A772-4158-A28E-B1A706340FB8}" srcOrd="6" destOrd="0" parTransId="{52BD87CD-8331-4C64-A1E3-47B4244F13A3}" sibTransId="{EE4E7703-A77B-4410-BB40-1E8F7DB66C9E}"/>
    <dgm:cxn modelId="{0143E02C-7C40-4F6B-85AB-0E6B08D3C5D8}" type="presOf" srcId="{04B26810-C9AA-400A-B8D8-D0961EB27D22}" destId="{942E69B1-D75B-4E8F-AB9A-FEFAE9906BE9}" srcOrd="0" destOrd="0" presId="urn:microsoft.com/office/officeart/2005/8/layout/hList1"/>
    <dgm:cxn modelId="{4F43312F-6EFA-410E-8520-CB27E92C6F97}" srcId="{F421C737-C768-4A63-92E0-AF70C1F8939E}" destId="{3D5AE431-3D86-40ED-89A6-31B68153D712}" srcOrd="14" destOrd="0" parTransId="{62975FF3-44CF-45CE-B2F2-3F91E24D1AAB}" sibTransId="{8AE14AD1-3DB2-4193-99D3-845C1585DE29}"/>
    <dgm:cxn modelId="{BD033232-C64D-4CE5-A94F-E85D031D2BFF}" type="presOf" srcId="{30952656-95F6-4DDC-A8D4-D5A94F13F4D2}" destId="{6A779801-7108-4019-BEBB-6D26E8271559}" srcOrd="0" destOrd="12" presId="urn:microsoft.com/office/officeart/2005/8/layout/hList1"/>
    <dgm:cxn modelId="{C464A932-3284-4353-8150-2B73FDA23A84}" type="presOf" srcId="{F4245F54-998D-4A43-AD76-8B4FCF963869}" destId="{5855FA61-8A95-4123-A4B6-545E8D918FD1}" srcOrd="0" destOrd="3" presId="urn:microsoft.com/office/officeart/2005/8/layout/hList1"/>
    <dgm:cxn modelId="{48D50C39-E1B0-42B9-89AA-699E97EA0028}" srcId="{BF25D212-5254-4396-B158-6D188D8FF2CF}" destId="{D931F79B-B004-49E7-A0C6-04AD1FD04477}" srcOrd="0" destOrd="0" parTransId="{1A9D8EB2-BE25-4143-BD20-F00DC2C0DA1E}" sibTransId="{D31BEE3B-437A-4192-B0EF-A1B5A8EEE214}"/>
    <dgm:cxn modelId="{C701563D-69FD-42DD-9CCE-343D2F409FC4}" type="presOf" srcId="{631F1754-54AD-4ABD-92EB-8365FF19D167}" destId="{D24D5DE5-E78B-4DED-9111-F2659042B376}" srcOrd="0" destOrd="0" presId="urn:microsoft.com/office/officeart/2005/8/layout/hList1"/>
    <dgm:cxn modelId="{C6349E40-6D1E-4AD5-86A8-F7631E138DB0}" srcId="{F421C737-C768-4A63-92E0-AF70C1F8939E}" destId="{DB762B01-8930-4994-92D1-20E177E87C13}" srcOrd="3" destOrd="0" parTransId="{96C67BAC-D125-4FB1-8347-188A397B0B3F}" sibTransId="{618284D6-293E-41AA-BCEB-36D7DF2B236D}"/>
    <dgm:cxn modelId="{9E91CB43-FC87-47CD-ABC4-42F82576F1AE}" type="presOf" srcId="{28376A36-A84D-4079-A2A0-73AEFB676D3E}" destId="{6A779801-7108-4019-BEBB-6D26E8271559}" srcOrd="0" destOrd="19" presId="urn:microsoft.com/office/officeart/2005/8/layout/hList1"/>
    <dgm:cxn modelId="{D8506644-AB4D-487F-A5A7-59DF9BECABF4}" srcId="{F421C737-C768-4A63-92E0-AF70C1F8939E}" destId="{AA728D44-4380-4CD0-9876-C3A768E3B22F}" srcOrd="10" destOrd="0" parTransId="{7531D71A-B9CD-42E4-A702-C9C6B62530EB}" sibTransId="{D2460BC2-C7AC-41DE-85FC-5BC76A21893B}"/>
    <dgm:cxn modelId="{4FA6716A-079B-4339-B6C4-05556CAED467}" type="presOf" srcId="{D6D5CC82-31A6-473B-AE67-916D35901086}" destId="{5855FA61-8A95-4123-A4B6-545E8D918FD1}" srcOrd="0" destOrd="4" presId="urn:microsoft.com/office/officeart/2005/8/layout/hList1"/>
    <dgm:cxn modelId="{4F3E3C6D-841E-48C6-937E-A12B13332909}" type="presOf" srcId="{7DF4F257-99A2-4C6A-A203-9D16CAB82869}" destId="{2490775E-4F13-442B-AC69-DFC8902A690E}" srcOrd="0" destOrd="2" presId="urn:microsoft.com/office/officeart/2005/8/layout/hList1"/>
    <dgm:cxn modelId="{4D9BE94D-E4F2-4C3C-BBA8-8F5AAC62951E}" srcId="{F421C737-C768-4A63-92E0-AF70C1F8939E}" destId="{816991B2-BB7D-473D-AE94-DCDC74CB0E14}" srcOrd="16" destOrd="0" parTransId="{00940AC9-4392-4BDF-B69E-1B13F8DB2A6F}" sibTransId="{8C5D575A-9C44-41D1-B6E6-9F3A649F2A91}"/>
    <dgm:cxn modelId="{C23AE66F-A8D7-4A5E-8694-304A21EF5BEE}" srcId="{04B26810-C9AA-400A-B8D8-D0961EB27D22}" destId="{A45E621A-1F5E-4BCA-80CB-D9CA1770833B}" srcOrd="3" destOrd="0" parTransId="{F6A49F46-7CFD-4D42-8522-3B47B1154B72}" sibTransId="{E0D3892A-A11A-4176-8902-78EC2003B353}"/>
    <dgm:cxn modelId="{86CA9A73-0A4F-437D-B0B6-EBA9009251F8}" type="presOf" srcId="{816991B2-BB7D-473D-AE94-DCDC74CB0E14}" destId="{6A779801-7108-4019-BEBB-6D26E8271559}" srcOrd="0" destOrd="16" presId="urn:microsoft.com/office/officeart/2005/8/layout/hList1"/>
    <dgm:cxn modelId="{9C224256-5C55-4CC4-8575-C3A9ACF4615C}" type="presOf" srcId="{8B3F683D-9BC3-49A8-891C-05E6E8E94ED0}" destId="{6A779801-7108-4019-BEBB-6D26E8271559}" srcOrd="0" destOrd="17" presId="urn:microsoft.com/office/officeart/2005/8/layout/hList1"/>
    <dgm:cxn modelId="{C0697076-331A-489F-9771-6C24DE43DDCD}" srcId="{56794FCB-0924-4D23-9674-EE173FAA9CBE}" destId="{9B8FA741-0D4B-4F53-90BE-648970E75F1A}" srcOrd="0" destOrd="0" parTransId="{D1574E20-391F-4F57-865E-1BC0FE7E7337}" sibTransId="{4CFD6DD2-5CC6-4F10-99C1-946EC88405D4}"/>
    <dgm:cxn modelId="{32D6927A-C950-4D0F-9BC2-4AE47D51D00D}" srcId="{F421C737-C768-4A63-92E0-AF70C1F8939E}" destId="{30952656-95F6-4DDC-A8D4-D5A94F13F4D2}" srcOrd="12" destOrd="0" parTransId="{2D5424EF-C651-4610-AF46-D2ED1C2C9824}" sibTransId="{CC544468-2148-458E-998A-8E66D5B2BB00}"/>
    <dgm:cxn modelId="{59DAF87C-85F2-43AF-918D-2B5CE90F0789}" srcId="{F421C737-C768-4A63-92E0-AF70C1F8939E}" destId="{74DB92A7-0A28-4700-AC08-0240CEA32FD6}" srcOrd="18" destOrd="0" parTransId="{3A1A37BD-D3FC-45A7-8EAB-E04D1F110283}" sibTransId="{7C41679F-3B6C-4FE6-9852-C205FECE8E51}"/>
    <dgm:cxn modelId="{165B797D-3F52-414F-A0E4-50421673D6A5}" type="presOf" srcId="{72AA6293-04D8-42F1-9DAF-1FF60D55E004}" destId="{6A779801-7108-4019-BEBB-6D26E8271559}" srcOrd="0" destOrd="2" presId="urn:microsoft.com/office/officeart/2005/8/layout/hList1"/>
    <dgm:cxn modelId="{3E63367E-6168-4D4B-94C3-29CDDD093441}" type="presOf" srcId="{EC8F99DE-F1CB-4BC0-8BA3-08079A9A4144}" destId="{2490775E-4F13-442B-AC69-DFC8902A690E}" srcOrd="0" destOrd="3" presId="urn:microsoft.com/office/officeart/2005/8/layout/hList1"/>
    <dgm:cxn modelId="{5A7FC181-8CBE-487A-A72F-701697D3F00F}" type="presOf" srcId="{D2119338-6ACB-4FFA-B691-8B04EA57B3D6}" destId="{6A779801-7108-4019-BEBB-6D26E8271559}" srcOrd="0" destOrd="1" presId="urn:microsoft.com/office/officeart/2005/8/layout/hList1"/>
    <dgm:cxn modelId="{8E83E085-E665-4D87-846F-6BB4627ED315}" srcId="{631F1754-54AD-4ABD-92EB-8365FF19D167}" destId="{F421C737-C768-4A63-92E0-AF70C1F8939E}" srcOrd="0" destOrd="0" parTransId="{83ABDEE3-B9AF-4C86-A9EB-6D8BEA52A64F}" sibTransId="{EAE4F86E-3187-445B-9B34-3148520AD104}"/>
    <dgm:cxn modelId="{954A4789-B196-44A4-AB1B-83DB411F85AA}" srcId="{56794FCB-0924-4D23-9674-EE173FAA9CBE}" destId="{D6D5CC82-31A6-473B-AE67-916D35901086}" srcOrd="4" destOrd="0" parTransId="{D4A8D73E-999E-4F60-91F8-B49BBD3D24C7}" sibTransId="{C781CBEC-47EB-4C85-B173-11E4755F9181}"/>
    <dgm:cxn modelId="{C2B29B89-BC06-4A9B-9C10-508AB1C76BD2}" type="presOf" srcId="{4949EEB2-98D9-4F84-89CF-5BF02C49A133}" destId="{6A779801-7108-4019-BEBB-6D26E8271559}" srcOrd="0" destOrd="0" presId="urn:microsoft.com/office/officeart/2005/8/layout/hList1"/>
    <dgm:cxn modelId="{18C2B889-13DE-4E2F-998B-3741B4C711DD}" srcId="{F421C737-C768-4A63-92E0-AF70C1F8939E}" destId="{D2119338-6ACB-4FFA-B691-8B04EA57B3D6}" srcOrd="1" destOrd="0" parTransId="{DAAE0037-1C3D-43E0-9795-32070A763F72}" sibTransId="{CCE49DCF-3F36-4F49-B0CC-A2CB7631D7F8}"/>
    <dgm:cxn modelId="{8247BE8B-E957-42C7-B768-9786C469BD37}" type="presOf" srcId="{FC78C6D4-A772-4158-A28E-B1A706340FB8}" destId="{6A779801-7108-4019-BEBB-6D26E8271559}" srcOrd="0" destOrd="6" presId="urn:microsoft.com/office/officeart/2005/8/layout/hList1"/>
    <dgm:cxn modelId="{36562594-E4B9-4161-A0C9-F745BB67AC7C}" srcId="{F421C737-C768-4A63-92E0-AF70C1F8939E}" destId="{26237154-9BC1-4F03-8E51-D62B8D1FBDED}" srcOrd="4" destOrd="0" parTransId="{A21A7D52-ED31-475A-8F33-4AFB782A3093}" sibTransId="{FF56E412-2AE4-4FFB-9F99-45C9768C3757}"/>
    <dgm:cxn modelId="{856CEE94-FE32-4F42-B39F-C4913919089D}" type="presOf" srcId="{E146E7AE-CED6-4B27-B316-C8E1D581C6DC}" destId="{6A779801-7108-4019-BEBB-6D26E8271559}" srcOrd="0" destOrd="8" presId="urn:microsoft.com/office/officeart/2005/8/layout/hList1"/>
    <dgm:cxn modelId="{8B8EAE98-EF63-47DC-A7CF-02780A47E103}" type="presOf" srcId="{56794FCB-0924-4D23-9674-EE173FAA9CBE}" destId="{CA5141B7-69CB-49DC-96BC-F536C73D0456}" srcOrd="0" destOrd="0" presId="urn:microsoft.com/office/officeart/2005/8/layout/hList1"/>
    <dgm:cxn modelId="{578DAC9A-51A0-4F94-BA81-97033167E208}" srcId="{F421C737-C768-4A63-92E0-AF70C1F8939E}" destId="{28376A36-A84D-4079-A2A0-73AEFB676D3E}" srcOrd="19" destOrd="0" parTransId="{4EBA9D84-E149-41D9-B85B-9101AE5980C0}" sibTransId="{27CA1B0D-F665-48FE-B555-EFC78014B0D7}"/>
    <dgm:cxn modelId="{9854A7A2-278E-44E9-B2BB-0C410340D573}" type="presOf" srcId="{CE08B898-11DD-4386-9720-90FA0742977F}" destId="{6A779801-7108-4019-BEBB-6D26E8271559}" srcOrd="0" destOrd="20" presId="urn:microsoft.com/office/officeart/2005/8/layout/hList1"/>
    <dgm:cxn modelId="{C6691DA4-9613-42C3-AFE4-64771B7663E1}" type="presOf" srcId="{26237154-9BC1-4F03-8E51-D62B8D1FBDED}" destId="{6A779801-7108-4019-BEBB-6D26E8271559}" srcOrd="0" destOrd="4" presId="urn:microsoft.com/office/officeart/2005/8/layout/hList1"/>
    <dgm:cxn modelId="{935278A6-95D8-40D2-B97C-AEC8F38D6973}" type="presOf" srcId="{5E8AF673-1DA7-4ED8-AFCD-7B49C6474ED1}" destId="{6A779801-7108-4019-BEBB-6D26E8271559}" srcOrd="0" destOrd="11" presId="urn:microsoft.com/office/officeart/2005/8/layout/hList1"/>
    <dgm:cxn modelId="{98C2D0A9-E9C9-4518-9B8D-B5E863E4E91F}" type="presOf" srcId="{D931F79B-B004-49E7-A0C6-04AD1FD04477}" destId="{2490775E-4F13-442B-AC69-DFC8902A690E}" srcOrd="0" destOrd="1" presId="urn:microsoft.com/office/officeart/2005/8/layout/hList1"/>
    <dgm:cxn modelId="{66A625AD-97C5-4CF9-8ECD-A906FC433996}" type="presOf" srcId="{E8E85A0D-E0DE-4B81-A740-C8783DBA7713}" destId="{6A779801-7108-4019-BEBB-6D26E8271559}" srcOrd="0" destOrd="9" presId="urn:microsoft.com/office/officeart/2005/8/layout/hList1"/>
    <dgm:cxn modelId="{F3C474B3-807D-44BC-A17E-38F148004E9A}" srcId="{F421C737-C768-4A63-92E0-AF70C1F8939E}" destId="{7A1BFF28-16EE-4D49-BFAF-F87C8DE354E8}" srcOrd="5" destOrd="0" parTransId="{2BD2EFFB-AD91-408D-AC3D-3D87CD251EA4}" sibTransId="{5788795F-A50F-40B9-8491-575932C0D7BB}"/>
    <dgm:cxn modelId="{3A860FB5-5CBC-4994-A443-B4E8616C1EEA}" srcId="{F421C737-C768-4A63-92E0-AF70C1F8939E}" destId="{4156B735-0085-4317-83D6-FCFC411F8001}" srcOrd="15" destOrd="0" parTransId="{2299CD7D-3B3A-482A-AF0B-845627EB8ACA}" sibTransId="{F7499C7F-3E67-4584-A075-E21370A19C19}"/>
    <dgm:cxn modelId="{BFA206BB-C09B-46C8-AB0A-A31F935B5523}" srcId="{F421C737-C768-4A63-92E0-AF70C1F8939E}" destId="{4949EEB2-98D9-4F84-89CF-5BF02C49A133}" srcOrd="0" destOrd="0" parTransId="{7C2CAE2A-CB92-4189-9724-246117F79B64}" sibTransId="{C1EEA0F2-DC5B-415F-ABF3-81F6F04D7488}"/>
    <dgm:cxn modelId="{F48185BB-1EF4-4E97-AF57-3DA2F66A5772}" type="presOf" srcId="{1CEB5A13-A68C-47B8-847F-43123FA53C31}" destId="{2490775E-4F13-442B-AC69-DFC8902A690E}" srcOrd="0" destOrd="4" presId="urn:microsoft.com/office/officeart/2005/8/layout/hList1"/>
    <dgm:cxn modelId="{F6738BC2-AFF9-43B4-AB08-3E8CABE12248}" type="presOf" srcId="{4156B735-0085-4317-83D6-FCFC411F8001}" destId="{6A779801-7108-4019-BEBB-6D26E8271559}" srcOrd="0" destOrd="15" presId="urn:microsoft.com/office/officeart/2005/8/layout/hList1"/>
    <dgm:cxn modelId="{E939BAC4-0A53-4039-B291-C1A5D521A022}" srcId="{631F1754-54AD-4ABD-92EB-8365FF19D167}" destId="{56794FCB-0924-4D23-9674-EE173FAA9CBE}" srcOrd="1" destOrd="0" parTransId="{E59B71FE-C528-44D6-A221-8D39C41F7CDF}" sibTransId="{F7060BB5-9364-46BE-85FE-B28B713B072C}"/>
    <dgm:cxn modelId="{730E54C6-0F30-4FFA-8359-99DC6E09B9B3}" type="presOf" srcId="{3D5AE431-3D86-40ED-89A6-31B68153D712}" destId="{6A779801-7108-4019-BEBB-6D26E8271559}" srcOrd="0" destOrd="14" presId="urn:microsoft.com/office/officeart/2005/8/layout/hList1"/>
    <dgm:cxn modelId="{7FDAC0C6-4C84-4977-8883-C3390D858DCA}" srcId="{F421C737-C768-4A63-92E0-AF70C1F8939E}" destId="{E146E7AE-CED6-4B27-B316-C8E1D581C6DC}" srcOrd="8" destOrd="0" parTransId="{A19E8C10-CA33-4CBD-BCE6-5A4AA1AE42BF}" sibTransId="{D873CC0C-4D07-414E-A5E0-47DFD477E805}"/>
    <dgm:cxn modelId="{792F3CC7-99C9-42F4-B47D-EF053AAC24CB}" srcId="{56794FCB-0924-4D23-9674-EE173FAA9CBE}" destId="{851696CC-1729-4C45-ACA7-D78C84E87230}" srcOrd="2" destOrd="0" parTransId="{EC2D5E53-CAF8-4B57-BDFF-E3E99201AD6F}" sibTransId="{B95EB695-F316-4754-B3F2-D7273F112E45}"/>
    <dgm:cxn modelId="{70CAFEC8-378B-4581-ABB5-54249BC858AA}" srcId="{BF25D212-5254-4396-B158-6D188D8FF2CF}" destId="{7DF4F257-99A2-4C6A-A203-9D16CAB82869}" srcOrd="1" destOrd="0" parTransId="{E345BFD0-85B3-43D3-AEAA-52E314DA26C5}" sibTransId="{A102637B-7561-457E-9ED4-B9DCFC1E8F46}"/>
    <dgm:cxn modelId="{ECAB6DC9-EC53-4723-938B-1FD147581D47}" srcId="{F421C737-C768-4A63-92E0-AF70C1F8939E}" destId="{5E8AF673-1DA7-4ED8-AFCD-7B49C6474ED1}" srcOrd="11" destOrd="0" parTransId="{C363F481-854F-4E0A-9D3F-AE0782081CA8}" sibTransId="{1FB0EE2E-3680-405D-AE79-F38243DA4EEF}"/>
    <dgm:cxn modelId="{756ED9CE-01D8-40FF-9BAB-B7A2CAD236FF}" type="presOf" srcId="{9B8FA741-0D4B-4F53-90BE-648970E75F1A}" destId="{5855FA61-8A95-4123-A4B6-545E8D918FD1}" srcOrd="0" destOrd="0" presId="urn:microsoft.com/office/officeart/2005/8/layout/hList1"/>
    <dgm:cxn modelId="{8F6156CF-568A-48C9-802E-7419C1863764}" type="presOf" srcId="{08A39276-6236-4339-B6BC-6376DB973280}" destId="{5855FA61-8A95-4123-A4B6-545E8D918FD1}" srcOrd="0" destOrd="5" presId="urn:microsoft.com/office/officeart/2005/8/layout/hList1"/>
    <dgm:cxn modelId="{693938D0-50F8-425D-B02B-30DDBF61911F}" type="presOf" srcId="{F7CA4E63-906E-484D-A873-0C9ECB97AEDF}" destId="{6A779801-7108-4019-BEBB-6D26E8271559}" srcOrd="0" destOrd="7" presId="urn:microsoft.com/office/officeart/2005/8/layout/hList1"/>
    <dgm:cxn modelId="{6FA9E4D3-6989-47F6-852D-1C2D1289E686}" type="presOf" srcId="{74DB92A7-0A28-4700-AC08-0240CEA32FD6}" destId="{6A779801-7108-4019-BEBB-6D26E8271559}" srcOrd="0" destOrd="18" presId="urn:microsoft.com/office/officeart/2005/8/layout/hList1"/>
    <dgm:cxn modelId="{E67373DA-70F7-408A-AC9A-FC474594C315}" srcId="{F421C737-C768-4A63-92E0-AF70C1F8939E}" destId="{AFA730E6-E71E-4951-B6E4-CA4A8AC14787}" srcOrd="13" destOrd="0" parTransId="{09D4D7DB-DBCB-4501-ABEF-3DEF1983110C}" sibTransId="{1B03A123-AB8F-4956-8C2A-4D6C4CA1CAA3}"/>
    <dgm:cxn modelId="{ED4937DB-B8FD-403F-A131-6A4D877A2996}" srcId="{56794FCB-0924-4D23-9674-EE173FAA9CBE}" destId="{F4245F54-998D-4A43-AD76-8B4FCF963869}" srcOrd="3" destOrd="0" parTransId="{E21C97B1-E293-4A1E-8F81-57F98A81DA51}" sibTransId="{21E4F4B3-1BB6-4E3F-ACCB-C1BB878519A8}"/>
    <dgm:cxn modelId="{2B9C89DC-F03A-40B3-B5DC-A552FB794187}" srcId="{04B26810-C9AA-400A-B8D8-D0961EB27D22}" destId="{BF25D212-5254-4396-B158-6D188D8FF2CF}" srcOrd="0" destOrd="0" parTransId="{C13C8EC8-DFDB-463A-94A7-D1A44A97260D}" sibTransId="{D50215A0-C1E1-4AD2-B2AB-5BBBBFE16A0B}"/>
    <dgm:cxn modelId="{93E9C1DE-6196-4610-B47D-73820F24FE05}" type="presOf" srcId="{851696CC-1729-4C45-ACA7-D78C84E87230}" destId="{5855FA61-8A95-4123-A4B6-545E8D918FD1}" srcOrd="0" destOrd="2" presId="urn:microsoft.com/office/officeart/2005/8/layout/hList1"/>
    <dgm:cxn modelId="{20A58BE5-6659-48E5-8DF2-9E70EDD76F2C}" type="presOf" srcId="{DB762B01-8930-4994-92D1-20E177E87C13}" destId="{6A779801-7108-4019-BEBB-6D26E8271559}" srcOrd="0" destOrd="3" presId="urn:microsoft.com/office/officeart/2005/8/layout/hList1"/>
    <dgm:cxn modelId="{F27A96E8-7770-43FA-9699-3D7A315F0950}" type="presOf" srcId="{7A1BFF28-16EE-4D49-BFAF-F87C8DE354E8}" destId="{6A779801-7108-4019-BEBB-6D26E8271559}" srcOrd="0" destOrd="5" presId="urn:microsoft.com/office/officeart/2005/8/layout/hList1"/>
    <dgm:cxn modelId="{81D531E9-72C3-49CD-B94F-3D01B421EA33}" srcId="{F421C737-C768-4A63-92E0-AF70C1F8939E}" destId="{72AA6293-04D8-42F1-9DAF-1FF60D55E004}" srcOrd="2" destOrd="0" parTransId="{0D763300-CEAF-4CF5-853F-4B18C89496F2}" sibTransId="{20AC1556-09DC-40D9-92AF-B3306BA43E6E}"/>
    <dgm:cxn modelId="{EFF2A5EC-9C42-49AB-AE3B-A71253F74A94}" type="presOf" srcId="{AFA730E6-E71E-4951-B6E4-CA4A8AC14787}" destId="{6A779801-7108-4019-BEBB-6D26E8271559}" srcOrd="0" destOrd="13" presId="urn:microsoft.com/office/officeart/2005/8/layout/hList1"/>
    <dgm:cxn modelId="{6153CEF1-B920-4B48-B0C8-8752A098D39F}" srcId="{631F1754-54AD-4ABD-92EB-8365FF19D167}" destId="{04B26810-C9AA-400A-B8D8-D0961EB27D22}" srcOrd="2" destOrd="0" parTransId="{B3948C16-9006-4494-ABCF-523E9A874025}" sibTransId="{3FD1E024-F0B5-4A0F-AEB9-E7898D3B87D5}"/>
    <dgm:cxn modelId="{169FD8F5-E9E3-41AD-8447-3E5F3A5AA55C}" srcId="{56794FCB-0924-4D23-9674-EE173FAA9CBE}" destId="{A43E291A-5603-4337-9170-9FA75ADFC384}" srcOrd="1" destOrd="0" parTransId="{6A50D09A-CE47-419B-8D37-97DFDFF29DCE}" sibTransId="{5EEB2040-3C61-46D8-B43A-3741EB3C5E1C}"/>
    <dgm:cxn modelId="{7DB554F6-CF8A-49F3-8E5B-9CCEC1B6227F}" srcId="{F421C737-C768-4A63-92E0-AF70C1F8939E}" destId="{CE08B898-11DD-4386-9720-90FA0742977F}" srcOrd="20" destOrd="0" parTransId="{2CFB4DCB-578C-4825-AD67-3B30B9AFF144}" sibTransId="{01199E67-AE2F-4247-A049-30EE5C4D47A2}"/>
    <dgm:cxn modelId="{492B14F8-8B21-4EFC-B428-EEA054BBF29B}" type="presOf" srcId="{F421C737-C768-4A63-92E0-AF70C1F8939E}" destId="{C7F3CD2D-6EC7-434E-A839-CBDD792234E1}" srcOrd="0" destOrd="0" presId="urn:microsoft.com/office/officeart/2005/8/layout/hList1"/>
    <dgm:cxn modelId="{84B1F3FD-9C82-49BD-BD76-321CBF722C61}" srcId="{56794FCB-0924-4D23-9674-EE173FAA9CBE}" destId="{08A39276-6236-4339-B6BC-6376DB973280}" srcOrd="5" destOrd="0" parTransId="{8C51702F-2B25-4F83-B5F4-A8198B32E4E0}" sibTransId="{06217F9A-353E-460D-852F-51E047EC04D8}"/>
    <dgm:cxn modelId="{B626EEFE-C79B-4E4E-B438-4160C9049DFE}" type="presOf" srcId="{AA728D44-4380-4CD0-9876-C3A768E3B22F}" destId="{6A779801-7108-4019-BEBB-6D26E8271559}" srcOrd="0" destOrd="10" presId="urn:microsoft.com/office/officeart/2005/8/layout/hList1"/>
    <dgm:cxn modelId="{7BAC9A38-DBB8-4BB2-A861-39C4A0AB4E17}" type="presParOf" srcId="{D24D5DE5-E78B-4DED-9111-F2659042B376}" destId="{F005E6D8-3BD6-4797-9DF5-F949C3716F8E}" srcOrd="0" destOrd="0" presId="urn:microsoft.com/office/officeart/2005/8/layout/hList1"/>
    <dgm:cxn modelId="{04B176E0-9163-4749-A97C-4118D1D02323}" type="presParOf" srcId="{F005E6D8-3BD6-4797-9DF5-F949C3716F8E}" destId="{C7F3CD2D-6EC7-434E-A839-CBDD792234E1}" srcOrd="0" destOrd="0" presId="urn:microsoft.com/office/officeart/2005/8/layout/hList1"/>
    <dgm:cxn modelId="{A6D6AD3A-982B-47EA-A228-35352A617363}" type="presParOf" srcId="{F005E6D8-3BD6-4797-9DF5-F949C3716F8E}" destId="{6A779801-7108-4019-BEBB-6D26E8271559}" srcOrd="1" destOrd="0" presId="urn:microsoft.com/office/officeart/2005/8/layout/hList1"/>
    <dgm:cxn modelId="{133F7D3D-AFF7-430D-8367-38146B08C11B}" type="presParOf" srcId="{D24D5DE5-E78B-4DED-9111-F2659042B376}" destId="{79359E74-8CFC-4898-8200-27DD397843D1}" srcOrd="1" destOrd="0" presId="urn:microsoft.com/office/officeart/2005/8/layout/hList1"/>
    <dgm:cxn modelId="{C30BB952-3DFF-4E19-891F-06FC81FA17C2}" type="presParOf" srcId="{D24D5DE5-E78B-4DED-9111-F2659042B376}" destId="{83A1E7CD-F8E5-4260-88EE-C06BB9B582E6}" srcOrd="2" destOrd="0" presId="urn:microsoft.com/office/officeart/2005/8/layout/hList1"/>
    <dgm:cxn modelId="{926AD1B1-7EDB-48AF-A6F5-4886E82EB4F7}" type="presParOf" srcId="{83A1E7CD-F8E5-4260-88EE-C06BB9B582E6}" destId="{CA5141B7-69CB-49DC-96BC-F536C73D0456}" srcOrd="0" destOrd="0" presId="urn:microsoft.com/office/officeart/2005/8/layout/hList1"/>
    <dgm:cxn modelId="{ECF3973F-4F10-4767-A946-B2EDAEED50C0}" type="presParOf" srcId="{83A1E7CD-F8E5-4260-88EE-C06BB9B582E6}" destId="{5855FA61-8A95-4123-A4B6-545E8D918FD1}" srcOrd="1" destOrd="0" presId="urn:microsoft.com/office/officeart/2005/8/layout/hList1"/>
    <dgm:cxn modelId="{07C85062-C976-466B-9AD4-EACA60A91031}" type="presParOf" srcId="{D24D5DE5-E78B-4DED-9111-F2659042B376}" destId="{2BDACFCA-9AC6-4810-B84E-5C42F8253180}" srcOrd="3" destOrd="0" presId="urn:microsoft.com/office/officeart/2005/8/layout/hList1"/>
    <dgm:cxn modelId="{3C64C254-0F30-40A1-ADB8-0058A0871E20}" type="presParOf" srcId="{D24D5DE5-E78B-4DED-9111-F2659042B376}" destId="{B5713F72-C410-4CD2-8840-4CE0E15CF70B}" srcOrd="4" destOrd="0" presId="urn:microsoft.com/office/officeart/2005/8/layout/hList1"/>
    <dgm:cxn modelId="{98FE4487-B5BB-4E74-A73B-AA68DB8CCE01}" type="presParOf" srcId="{B5713F72-C410-4CD2-8840-4CE0E15CF70B}" destId="{942E69B1-D75B-4E8F-AB9A-FEFAE9906BE9}" srcOrd="0" destOrd="0" presId="urn:microsoft.com/office/officeart/2005/8/layout/hList1"/>
    <dgm:cxn modelId="{35216033-60DE-4A46-8F21-4022DB3586FC}" type="presParOf" srcId="{B5713F72-C410-4CD2-8840-4CE0E15CF70B}" destId="{2490775E-4F13-442B-AC69-DFC8902A690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1F1754-54AD-4ABD-92EB-8365FF19D167}"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60B6553-138D-4396-A86E-377413D1351D}">
      <dgm:prSet custT="1"/>
      <dgm:spPr/>
      <dgm:t>
        <a:bodyPr/>
        <a:lstStyle/>
        <a:p>
          <a:r>
            <a:rPr lang="en-US" sz="1100" dirty="0"/>
            <a:t>SBFE Data Blocks - DUNS</a:t>
          </a:r>
        </a:p>
      </dgm:t>
    </dgm:pt>
    <dgm:pt modelId="{42EC5DC3-45AD-45D2-88B7-FD52B90ED048}" type="parTrans" cxnId="{2DE3AD16-CD69-47E2-84B6-4A321947495B}">
      <dgm:prSet/>
      <dgm:spPr/>
      <dgm:t>
        <a:bodyPr/>
        <a:lstStyle/>
        <a:p>
          <a:endParaRPr lang="en-US"/>
        </a:p>
      </dgm:t>
    </dgm:pt>
    <dgm:pt modelId="{CAE94C0B-441C-43D2-85E0-7510A86D1CA2}" type="sibTrans" cxnId="{2DE3AD16-CD69-47E2-84B6-4A321947495B}">
      <dgm:prSet/>
      <dgm:spPr/>
      <dgm:t>
        <a:bodyPr/>
        <a:lstStyle/>
        <a:p>
          <a:endParaRPr lang="en-US"/>
        </a:p>
      </dgm:t>
    </dgm:pt>
    <dgm:pt modelId="{61DA8050-615A-4348-8EE1-A830E92EB315}">
      <dgm:prSet custT="1"/>
      <dgm:spPr/>
      <dgm:t>
        <a:bodyPr/>
        <a:lstStyle/>
        <a:p>
          <a:r>
            <a:rPr lang="en-US" sz="1000" dirty="0"/>
            <a:t>SBFE Data Blocks </a:t>
          </a:r>
        </a:p>
      </dgm:t>
    </dgm:pt>
    <dgm:pt modelId="{B2C2FE51-27DD-4D89-9B3A-6C69C63BBCDA}" type="parTrans" cxnId="{E0D589AB-84CA-460C-BE55-0F15096AF7CC}">
      <dgm:prSet/>
      <dgm:spPr/>
      <dgm:t>
        <a:bodyPr/>
        <a:lstStyle/>
        <a:p>
          <a:endParaRPr lang="en-US"/>
        </a:p>
      </dgm:t>
    </dgm:pt>
    <dgm:pt modelId="{513539F5-483B-4D09-8652-0325D41B7CE3}" type="sibTrans" cxnId="{E0D589AB-84CA-460C-BE55-0F15096AF7CC}">
      <dgm:prSet/>
      <dgm:spPr/>
      <dgm:t>
        <a:bodyPr/>
        <a:lstStyle/>
        <a:p>
          <a:endParaRPr lang="en-US"/>
        </a:p>
      </dgm:t>
    </dgm:pt>
    <dgm:pt modelId="{68AC04ED-93B7-4A9C-8B1C-3CB5BF673825}">
      <dgm:prSet custT="1"/>
      <dgm:spPr/>
      <dgm:t>
        <a:bodyPr/>
        <a:lstStyle/>
        <a:p>
          <a:pPr marL="57150" lvl="1" indent="-57150" algn="l" defTabSz="444500">
            <a:lnSpc>
              <a:spcPct val="90000"/>
            </a:lnSpc>
            <a:spcBef>
              <a:spcPct val="0"/>
            </a:spcBef>
            <a:spcAft>
              <a:spcPct val="15000"/>
            </a:spcAft>
            <a:buChar char="•"/>
          </a:pPr>
          <a:r>
            <a:rPr lang="en-US" sz="1000" kern="1200" dirty="0">
              <a:solidFill>
                <a:srgbClr val="000000">
                  <a:hueOff val="0"/>
                  <a:satOff val="0"/>
                  <a:lumOff val="0"/>
                  <a:alphaOff val="0"/>
                </a:srgbClr>
              </a:solidFill>
              <a:latin typeface="Gill Sans MT"/>
              <a:ea typeface="+mn-ea"/>
              <a:cs typeface="+mn-cs"/>
            </a:rPr>
            <a:t>Subject ID Data Blocks</a:t>
          </a:r>
        </a:p>
      </dgm:t>
    </dgm:pt>
    <dgm:pt modelId="{1FC9D27E-D432-448B-A97F-81B715F360E5}" type="parTrans" cxnId="{73496A5E-C0A0-4D30-9888-5F65562DA001}">
      <dgm:prSet/>
      <dgm:spPr/>
      <dgm:t>
        <a:bodyPr/>
        <a:lstStyle/>
        <a:p>
          <a:endParaRPr lang="en-US"/>
        </a:p>
      </dgm:t>
    </dgm:pt>
    <dgm:pt modelId="{52BAADB7-F4BF-4161-BE6E-D085F4FD65E6}" type="sibTrans" cxnId="{73496A5E-C0A0-4D30-9888-5F65562DA001}">
      <dgm:prSet/>
      <dgm:spPr/>
      <dgm:t>
        <a:bodyPr/>
        <a:lstStyle/>
        <a:p>
          <a:endParaRPr lang="en-US"/>
        </a:p>
      </dgm:t>
    </dgm:pt>
    <dgm:pt modelId="{27F07FA9-6514-45DA-A171-3A1B5B26B698}">
      <dgm:prSet custT="1"/>
      <dgm:spPr/>
      <dgm:t>
        <a:bodyPr/>
        <a:lstStyle/>
        <a:p>
          <a:r>
            <a:rPr lang="en-US" sz="1000" dirty="0"/>
            <a:t>SBFE Data Blocks – Subject ID</a:t>
          </a:r>
        </a:p>
      </dgm:t>
    </dgm:pt>
    <dgm:pt modelId="{1391CBD3-D579-4615-AEAA-BF6F0DB018C9}" type="parTrans" cxnId="{D1ADD22E-A9A1-4E37-B51F-9B22BE083950}">
      <dgm:prSet/>
      <dgm:spPr/>
      <dgm:t>
        <a:bodyPr/>
        <a:lstStyle/>
        <a:p>
          <a:endParaRPr lang="en-US"/>
        </a:p>
      </dgm:t>
    </dgm:pt>
    <dgm:pt modelId="{98A8898A-51E2-40BA-ACC0-D82364EFB090}" type="sibTrans" cxnId="{D1ADD22E-A9A1-4E37-B51F-9B22BE083950}">
      <dgm:prSet/>
      <dgm:spPr/>
      <dgm:t>
        <a:bodyPr/>
        <a:lstStyle/>
        <a:p>
          <a:endParaRPr lang="en-US"/>
        </a:p>
      </dgm:t>
    </dgm:pt>
    <dgm:pt modelId="{6C955492-7CF7-44B2-9498-0EB720E334B7}">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Sbfescoresubjectid</a:t>
          </a:r>
          <a:r>
            <a:rPr lang="en-US" sz="1000" kern="1200" dirty="0"/>
            <a:t> L1*</a:t>
          </a:r>
        </a:p>
      </dgm:t>
    </dgm:pt>
    <dgm:pt modelId="{0911FFFD-9A05-48E1-A214-C308ED679527}" type="parTrans" cxnId="{6EE2FA64-CFCB-4F7A-BFCC-E523464DDD3D}">
      <dgm:prSet/>
      <dgm:spPr/>
      <dgm:t>
        <a:bodyPr/>
        <a:lstStyle/>
        <a:p>
          <a:endParaRPr lang="en-US"/>
        </a:p>
      </dgm:t>
    </dgm:pt>
    <dgm:pt modelId="{DB2AD6DA-1B89-4DD6-A7E5-404FA702C380}" type="sibTrans" cxnId="{6EE2FA64-CFCB-4F7A-BFCC-E523464DDD3D}">
      <dgm:prSet/>
      <dgm:spPr/>
      <dgm:t>
        <a:bodyPr/>
        <a:lstStyle/>
        <a:p>
          <a:endParaRPr lang="en-US"/>
        </a:p>
      </dgm:t>
    </dgm:pt>
    <dgm:pt modelId="{7E26A40E-4D49-49B2-9086-29614E9892F2}">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Sbfeaccountsreportedsubjectid</a:t>
          </a:r>
          <a:r>
            <a:rPr lang="en-US" sz="1000" kern="1200" dirty="0"/>
            <a:t> L1-L3**</a:t>
          </a:r>
        </a:p>
      </dgm:t>
    </dgm:pt>
    <dgm:pt modelId="{C6A299D7-8AFD-4F28-A1C1-1F8622D03E49}" type="parTrans" cxnId="{F6F83F03-4B32-4AD2-BBC6-BCFF75D2FF78}">
      <dgm:prSet/>
      <dgm:spPr/>
      <dgm:t>
        <a:bodyPr/>
        <a:lstStyle/>
        <a:p>
          <a:endParaRPr lang="en-US"/>
        </a:p>
      </dgm:t>
    </dgm:pt>
    <dgm:pt modelId="{11F51F72-2DC9-48ED-9BF7-314FD3952F8F}" type="sibTrans" cxnId="{F6F83F03-4B32-4AD2-BBC6-BCFF75D2FF78}">
      <dgm:prSet/>
      <dgm:spPr/>
      <dgm:t>
        <a:bodyPr/>
        <a:lstStyle/>
        <a:p>
          <a:endParaRPr lang="en-US"/>
        </a:p>
      </dgm:t>
    </dgm:pt>
    <dgm:pt modelId="{FA7F33AA-AED1-47B6-9168-499304AC0460}">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Sbfeaccountsbalancesubjectid</a:t>
          </a:r>
          <a:r>
            <a:rPr lang="en-US" sz="1000" kern="1200" dirty="0"/>
            <a:t> L1-L3**</a:t>
          </a:r>
        </a:p>
      </dgm:t>
    </dgm:pt>
    <dgm:pt modelId="{9CF1009F-EF7B-4544-8B49-913BA0B02080}" type="parTrans" cxnId="{B0A63982-E810-43C9-93DF-FA43AD40548F}">
      <dgm:prSet/>
      <dgm:spPr/>
      <dgm:t>
        <a:bodyPr/>
        <a:lstStyle/>
        <a:p>
          <a:endParaRPr lang="en-US"/>
        </a:p>
      </dgm:t>
    </dgm:pt>
    <dgm:pt modelId="{1FB81BBF-4890-482F-AC74-BC6F49412579}" type="sibTrans" cxnId="{B0A63982-E810-43C9-93DF-FA43AD40548F}">
      <dgm:prSet/>
      <dgm:spPr/>
      <dgm:t>
        <a:bodyPr/>
        <a:lstStyle/>
        <a:p>
          <a:endParaRPr lang="en-US"/>
        </a:p>
      </dgm:t>
    </dgm:pt>
    <dgm:pt modelId="{E43A408F-292E-4ADE-A660-272403DAD29E}">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Sbfepastduebalancesubjectid</a:t>
          </a:r>
          <a:r>
            <a:rPr lang="en-US" sz="1000" kern="1200" dirty="0"/>
            <a:t> L1-L3**</a:t>
          </a:r>
        </a:p>
      </dgm:t>
    </dgm:pt>
    <dgm:pt modelId="{2F2D262C-F6AF-4F76-BFFE-D4F164BD7A88}" type="parTrans" cxnId="{5C34B0C9-055E-42EC-A467-9E2041C81C08}">
      <dgm:prSet/>
      <dgm:spPr/>
      <dgm:t>
        <a:bodyPr/>
        <a:lstStyle/>
        <a:p>
          <a:endParaRPr lang="en-US"/>
        </a:p>
      </dgm:t>
    </dgm:pt>
    <dgm:pt modelId="{139E0153-D80D-4A19-9D19-40992329D4EB}" type="sibTrans" cxnId="{5C34B0C9-055E-42EC-A467-9E2041C81C08}">
      <dgm:prSet/>
      <dgm:spPr/>
      <dgm:t>
        <a:bodyPr/>
        <a:lstStyle/>
        <a:p>
          <a:endParaRPr lang="en-US"/>
        </a:p>
      </dgm:t>
    </dgm:pt>
    <dgm:pt modelId="{CC0C864C-ED07-4231-AC9A-C321DC1A8995}">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Sbfechargedoffsubjectid</a:t>
          </a:r>
          <a:r>
            <a:rPr lang="en-US" sz="1000" kern="1200" dirty="0"/>
            <a:t> L1-L2**</a:t>
          </a:r>
        </a:p>
      </dgm:t>
    </dgm:pt>
    <dgm:pt modelId="{A24C2672-833B-44A5-BE18-536A31F649BB}" type="parTrans" cxnId="{83ECE85C-0657-417F-BFB9-22A80FCBFD8D}">
      <dgm:prSet/>
      <dgm:spPr/>
      <dgm:t>
        <a:bodyPr/>
        <a:lstStyle/>
        <a:p>
          <a:endParaRPr lang="en-US"/>
        </a:p>
      </dgm:t>
    </dgm:pt>
    <dgm:pt modelId="{C2E1B20E-625B-4A1B-A631-292C2B2F0754}" type="sibTrans" cxnId="{83ECE85C-0657-417F-BFB9-22A80FCBFD8D}">
      <dgm:prSet/>
      <dgm:spPr/>
      <dgm:t>
        <a:bodyPr/>
        <a:lstStyle/>
        <a:p>
          <a:endParaRPr lang="en-US"/>
        </a:p>
      </dgm:t>
    </dgm:pt>
    <dgm:pt modelId="{45FA8426-6CC3-4AF8-BFC7-E23AF21EC92D}">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sbfesatisfactoryaccountssubjectid</a:t>
          </a:r>
          <a:r>
            <a:rPr lang="en-US" sz="1000" kern="1200" dirty="0"/>
            <a:t> L1-L2**</a:t>
          </a:r>
        </a:p>
      </dgm:t>
    </dgm:pt>
    <dgm:pt modelId="{0C6740E1-F986-464A-AEE3-D76FCA2B3EB3}" type="parTrans" cxnId="{3F1E86A5-7491-4361-A93A-76F44DD1BC14}">
      <dgm:prSet/>
      <dgm:spPr/>
      <dgm:t>
        <a:bodyPr/>
        <a:lstStyle/>
        <a:p>
          <a:endParaRPr lang="en-US"/>
        </a:p>
      </dgm:t>
    </dgm:pt>
    <dgm:pt modelId="{93D4E5B9-AC03-43E3-AF5E-CBC17F488DA1}" type="sibTrans" cxnId="{3F1E86A5-7491-4361-A93A-76F44DD1BC14}">
      <dgm:prSet/>
      <dgm:spPr/>
      <dgm:t>
        <a:bodyPr/>
        <a:lstStyle/>
        <a:p>
          <a:endParaRPr lang="en-US"/>
        </a:p>
      </dgm:t>
    </dgm:pt>
    <dgm:pt modelId="{E991032F-5D03-47C5-90F5-320D3A6F6548}">
      <dgm:prSet custT="1"/>
      <dgm:spPr/>
      <dgm:t>
        <a:bodyPr/>
        <a:lstStyle/>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Sbfeworstpaymentsubjectid</a:t>
          </a:r>
          <a:r>
            <a:rPr lang="en-US" sz="1000" kern="1200" dirty="0"/>
            <a:t> L1-L3**</a:t>
          </a:r>
        </a:p>
      </dgm:t>
    </dgm:pt>
    <dgm:pt modelId="{D020ABF0-5A0A-4735-96F0-4245D56AF9E8}" type="parTrans" cxnId="{4DF887DD-1C0E-4BA8-AF3D-2B0FB6654B48}">
      <dgm:prSet/>
      <dgm:spPr/>
      <dgm:t>
        <a:bodyPr/>
        <a:lstStyle/>
        <a:p>
          <a:endParaRPr lang="en-US"/>
        </a:p>
      </dgm:t>
    </dgm:pt>
    <dgm:pt modelId="{DAC79970-1980-424D-9EF9-81E18417160B}" type="sibTrans" cxnId="{4DF887DD-1C0E-4BA8-AF3D-2B0FB6654B48}">
      <dgm:prSet/>
      <dgm:spPr/>
      <dgm:t>
        <a:bodyPr/>
        <a:lstStyle/>
        <a:p>
          <a:endParaRPr lang="en-US"/>
        </a:p>
      </dgm:t>
    </dgm:pt>
    <dgm:pt modelId="{FD0F3707-78F9-47FF-A25C-9F96E4DA212B}">
      <dgm:prSet custT="1"/>
      <dgm:spPr/>
      <dgm:t>
        <a:bodyPr/>
        <a:lstStyle/>
        <a:p>
          <a:pPr>
            <a:buFont typeface="Calibri" panose="020F0502020204030204" pitchFamily="34" charset="0"/>
            <a:buChar char="•"/>
          </a:pPr>
          <a:r>
            <a:rPr lang="en-US" sz="900" dirty="0" err="1"/>
            <a:t>Sbfescoreduns</a:t>
          </a:r>
          <a:r>
            <a:rPr lang="en-US" sz="900" dirty="0"/>
            <a:t> L1*</a:t>
          </a:r>
        </a:p>
      </dgm:t>
    </dgm:pt>
    <dgm:pt modelId="{1B019A43-BB6F-4127-9290-A660A197FA78}" type="parTrans" cxnId="{A5C7A049-F62B-49AD-B3C4-A0748A7AA462}">
      <dgm:prSet/>
      <dgm:spPr/>
      <dgm:t>
        <a:bodyPr/>
        <a:lstStyle/>
        <a:p>
          <a:endParaRPr lang="en-US"/>
        </a:p>
      </dgm:t>
    </dgm:pt>
    <dgm:pt modelId="{6762845B-D5F1-4A31-820A-70AB96F7AE5D}" type="sibTrans" cxnId="{A5C7A049-F62B-49AD-B3C4-A0748A7AA462}">
      <dgm:prSet/>
      <dgm:spPr/>
      <dgm:t>
        <a:bodyPr/>
        <a:lstStyle/>
        <a:p>
          <a:endParaRPr lang="en-US"/>
        </a:p>
      </dgm:t>
    </dgm:pt>
    <dgm:pt modelId="{B259F267-8158-4FDD-A8E5-38ADE6CE9950}">
      <dgm:prSet custT="1"/>
      <dgm:spPr/>
      <dgm:t>
        <a:bodyPr/>
        <a:lstStyle/>
        <a:p>
          <a:pPr>
            <a:buFont typeface="Calibri" panose="020F0502020204030204" pitchFamily="34" charset="0"/>
            <a:buChar char="•"/>
          </a:pPr>
          <a:r>
            <a:rPr lang="en-US" sz="900" b="0" dirty="0" err="1"/>
            <a:t>Sbfeaccountsreportedduns</a:t>
          </a:r>
          <a:r>
            <a:rPr lang="en-US" sz="900" b="0" dirty="0"/>
            <a:t> L1-L3**</a:t>
          </a:r>
        </a:p>
      </dgm:t>
    </dgm:pt>
    <dgm:pt modelId="{3F96CA75-0BA3-420A-B711-775C2EB3E664}" type="parTrans" cxnId="{6546FCBA-D0DB-4F4B-96E3-DE81E4111DC4}">
      <dgm:prSet/>
      <dgm:spPr/>
      <dgm:t>
        <a:bodyPr/>
        <a:lstStyle/>
        <a:p>
          <a:endParaRPr lang="en-US"/>
        </a:p>
      </dgm:t>
    </dgm:pt>
    <dgm:pt modelId="{A105BB0F-B76E-41A8-8823-AED6F464B719}" type="sibTrans" cxnId="{6546FCBA-D0DB-4F4B-96E3-DE81E4111DC4}">
      <dgm:prSet/>
      <dgm:spPr/>
      <dgm:t>
        <a:bodyPr/>
        <a:lstStyle/>
        <a:p>
          <a:endParaRPr lang="en-US"/>
        </a:p>
      </dgm:t>
    </dgm:pt>
    <dgm:pt modelId="{954F782B-AF24-47A3-BD0F-229544A9AFC8}">
      <dgm:prSet custT="1"/>
      <dgm:spPr/>
      <dgm:t>
        <a:bodyPr/>
        <a:lstStyle/>
        <a:p>
          <a:r>
            <a:rPr lang="en-US" sz="900" b="0" dirty="0" err="1"/>
            <a:t>Sbfeaccountsbalanceduns</a:t>
          </a:r>
          <a:r>
            <a:rPr lang="en-US" sz="900" b="0" dirty="0"/>
            <a:t> L1-L3**</a:t>
          </a:r>
        </a:p>
      </dgm:t>
    </dgm:pt>
    <dgm:pt modelId="{ED8DA46C-7237-489A-B3A5-905C9959AFDE}" type="parTrans" cxnId="{13140D54-A168-4EF2-B494-BBBD937A72EA}">
      <dgm:prSet/>
      <dgm:spPr/>
      <dgm:t>
        <a:bodyPr/>
        <a:lstStyle/>
        <a:p>
          <a:endParaRPr lang="en-US"/>
        </a:p>
      </dgm:t>
    </dgm:pt>
    <dgm:pt modelId="{6F6BF373-70B5-43F3-B691-FFC1040E21FD}" type="sibTrans" cxnId="{13140D54-A168-4EF2-B494-BBBD937A72EA}">
      <dgm:prSet/>
      <dgm:spPr/>
      <dgm:t>
        <a:bodyPr/>
        <a:lstStyle/>
        <a:p>
          <a:endParaRPr lang="en-US"/>
        </a:p>
      </dgm:t>
    </dgm:pt>
    <dgm:pt modelId="{D5650F96-EE8B-4B97-BAD8-71436BBBA5E4}">
      <dgm:prSet custT="1"/>
      <dgm:spPr/>
      <dgm:t>
        <a:bodyPr/>
        <a:lstStyle/>
        <a:p>
          <a:pPr>
            <a:buFont typeface="Calibri" panose="020F0502020204030204" pitchFamily="34" charset="0"/>
            <a:buChar char="•"/>
          </a:pPr>
          <a:r>
            <a:rPr lang="en-US" sz="900" b="0" dirty="0" err="1"/>
            <a:t>Sbfepastduebalanceduns</a:t>
          </a:r>
          <a:r>
            <a:rPr lang="en-US" sz="900" b="0" dirty="0"/>
            <a:t> L1-L3**</a:t>
          </a:r>
        </a:p>
      </dgm:t>
    </dgm:pt>
    <dgm:pt modelId="{6FDBAAF5-3379-4A47-AD5F-4E23C192EC75}" type="parTrans" cxnId="{7B85C448-38CA-4B5A-80D2-5DAD0C760E4A}">
      <dgm:prSet/>
      <dgm:spPr/>
      <dgm:t>
        <a:bodyPr/>
        <a:lstStyle/>
        <a:p>
          <a:endParaRPr lang="en-US"/>
        </a:p>
      </dgm:t>
    </dgm:pt>
    <dgm:pt modelId="{35A9C79B-25CF-4498-947E-EE628F55257D}" type="sibTrans" cxnId="{7B85C448-38CA-4B5A-80D2-5DAD0C760E4A}">
      <dgm:prSet/>
      <dgm:spPr/>
      <dgm:t>
        <a:bodyPr/>
        <a:lstStyle/>
        <a:p>
          <a:endParaRPr lang="en-US"/>
        </a:p>
      </dgm:t>
    </dgm:pt>
    <dgm:pt modelId="{9C5C199C-6DE3-4E8C-BEE0-69DDAB7CDDED}">
      <dgm:prSet custT="1"/>
      <dgm:spPr/>
      <dgm:t>
        <a:bodyPr/>
        <a:lstStyle/>
        <a:p>
          <a:pPr>
            <a:buFont typeface="Calibri" panose="020F0502020204030204" pitchFamily="34" charset="0"/>
            <a:buChar char="•"/>
          </a:pPr>
          <a:r>
            <a:rPr lang="en-US" sz="900" b="0" dirty="0" err="1"/>
            <a:t>Sbfechargedoffduns</a:t>
          </a:r>
          <a:r>
            <a:rPr lang="en-US" sz="900" b="0" dirty="0"/>
            <a:t> L1-L2**</a:t>
          </a:r>
        </a:p>
      </dgm:t>
    </dgm:pt>
    <dgm:pt modelId="{53C778A3-F0CB-4D70-BAA4-378923569B95}" type="parTrans" cxnId="{FF9203C8-0783-43EB-9DC0-83DD97D953BE}">
      <dgm:prSet/>
      <dgm:spPr/>
      <dgm:t>
        <a:bodyPr/>
        <a:lstStyle/>
        <a:p>
          <a:endParaRPr lang="en-US"/>
        </a:p>
      </dgm:t>
    </dgm:pt>
    <dgm:pt modelId="{CD42B24E-E296-4BD2-BFC2-CC1B244F1E78}" type="sibTrans" cxnId="{FF9203C8-0783-43EB-9DC0-83DD97D953BE}">
      <dgm:prSet/>
      <dgm:spPr/>
      <dgm:t>
        <a:bodyPr/>
        <a:lstStyle/>
        <a:p>
          <a:endParaRPr lang="en-US"/>
        </a:p>
      </dgm:t>
    </dgm:pt>
    <dgm:pt modelId="{25DBBDF7-8A38-4D87-A66C-38E57F3E5E08}">
      <dgm:prSet custT="1"/>
      <dgm:spPr/>
      <dgm:t>
        <a:bodyPr/>
        <a:lstStyle/>
        <a:p>
          <a:pPr>
            <a:buFont typeface="Calibri" panose="020F0502020204030204" pitchFamily="34" charset="0"/>
            <a:buChar char="•"/>
          </a:pPr>
          <a:r>
            <a:rPr lang="en-US" sz="900" b="0" dirty="0" err="1"/>
            <a:t>Sbfesatisfactoryaccountsduns</a:t>
          </a:r>
          <a:r>
            <a:rPr lang="en-US" sz="900" b="0" dirty="0"/>
            <a:t> L1-L2**</a:t>
          </a:r>
        </a:p>
      </dgm:t>
    </dgm:pt>
    <dgm:pt modelId="{74841001-84D4-450F-AD28-84F63CCF7C61}" type="parTrans" cxnId="{4D8E73FB-83A5-4093-A181-F63291AAA6EA}">
      <dgm:prSet/>
      <dgm:spPr/>
      <dgm:t>
        <a:bodyPr/>
        <a:lstStyle/>
        <a:p>
          <a:endParaRPr lang="en-US"/>
        </a:p>
      </dgm:t>
    </dgm:pt>
    <dgm:pt modelId="{F81F12E9-85E3-441C-9DF6-74E3CA0B3FD6}" type="sibTrans" cxnId="{4D8E73FB-83A5-4093-A181-F63291AAA6EA}">
      <dgm:prSet/>
      <dgm:spPr/>
      <dgm:t>
        <a:bodyPr/>
        <a:lstStyle/>
        <a:p>
          <a:endParaRPr lang="en-US"/>
        </a:p>
      </dgm:t>
    </dgm:pt>
    <dgm:pt modelId="{117896D1-2F06-49B9-8CD7-F777CE41CD76}">
      <dgm:prSet custT="1"/>
      <dgm:spPr/>
      <dgm:t>
        <a:bodyPr/>
        <a:lstStyle/>
        <a:p>
          <a:pPr>
            <a:buFont typeface="Calibri" panose="020F0502020204030204" pitchFamily="34" charset="0"/>
            <a:buChar char="•"/>
          </a:pPr>
          <a:r>
            <a:rPr lang="en-US" sz="900" b="0" dirty="0" err="1"/>
            <a:t>Sbfeworstpaymentduns</a:t>
          </a:r>
          <a:r>
            <a:rPr lang="en-US" sz="900" b="0" dirty="0"/>
            <a:t> L1-L3**</a:t>
          </a:r>
        </a:p>
      </dgm:t>
    </dgm:pt>
    <dgm:pt modelId="{27D1D769-8711-4571-8F25-18DF31109FA8}" type="parTrans" cxnId="{D2899F77-DF0A-4B68-ACEB-753B3410756C}">
      <dgm:prSet/>
      <dgm:spPr/>
      <dgm:t>
        <a:bodyPr/>
        <a:lstStyle/>
        <a:p>
          <a:endParaRPr lang="en-US"/>
        </a:p>
      </dgm:t>
    </dgm:pt>
    <dgm:pt modelId="{A6A9EDAD-0ADA-43E3-B6E2-BD4765FA3862}" type="sibTrans" cxnId="{D2899F77-DF0A-4B68-ACEB-753B3410756C}">
      <dgm:prSet/>
      <dgm:spPr/>
      <dgm:t>
        <a:bodyPr/>
        <a:lstStyle/>
        <a:p>
          <a:endParaRPr lang="en-US"/>
        </a:p>
      </dgm:t>
    </dgm:pt>
    <dgm:pt modelId="{482D0C33-F4AE-49EC-B402-D9573A848F9C}">
      <dgm:prSet phldr="0" custT="1"/>
      <dgm:spPr/>
      <dgm:t>
        <a:bodyPr/>
        <a:lstStyle/>
        <a:p>
          <a:pPr rtl="0"/>
          <a:r>
            <a:rPr lang="en-US" sz="900" b="0" dirty="0"/>
            <a:t>sbfepaymentratioduns_</a:t>
          </a:r>
          <a:r>
            <a:rPr lang="en-US" sz="900" b="0" dirty="0">
              <a:solidFill>
                <a:srgbClr val="010000"/>
              </a:solidFill>
              <a:latin typeface="Gill Sans MT"/>
            </a:rPr>
            <a:t>L1-L3**</a:t>
          </a:r>
        </a:p>
      </dgm:t>
    </dgm:pt>
    <dgm:pt modelId="{F31F7EF0-1D17-43D9-BDC4-F4F3DBEBC373}" type="parTrans" cxnId="{F920DB20-4A46-4DC0-95A1-0E6A42FEA41E}">
      <dgm:prSet/>
      <dgm:spPr/>
      <dgm:t>
        <a:bodyPr/>
        <a:lstStyle/>
        <a:p>
          <a:endParaRPr lang="en-IN"/>
        </a:p>
      </dgm:t>
    </dgm:pt>
    <dgm:pt modelId="{285A4DC0-AE99-4C2E-80BF-DB86091EDEDB}" type="sibTrans" cxnId="{F920DB20-4A46-4DC0-95A1-0E6A42FEA41E}">
      <dgm:prSet/>
      <dgm:spPr/>
      <dgm:t>
        <a:bodyPr/>
        <a:lstStyle/>
        <a:p>
          <a:endParaRPr lang="en-IN"/>
        </a:p>
      </dgm:t>
    </dgm:pt>
    <dgm:pt modelId="{131DD0CD-B4C3-4506-9C2A-6243FC170E5E}">
      <dgm:prSet phldr="0" custT="1"/>
      <dgm:spPr/>
      <dgm:t>
        <a:bodyPr/>
        <a:lstStyle/>
        <a:p>
          <a:r>
            <a:rPr lang="en-US" sz="900" b="0" dirty="0">
              <a:latin typeface="Gill Sans MT"/>
            </a:rPr>
            <a:t>sbferecencyduns</a:t>
          </a:r>
          <a:r>
            <a:rPr lang="en-US" sz="900" b="0" dirty="0"/>
            <a:t>_</a:t>
          </a:r>
          <a:r>
            <a:rPr lang="en-US" sz="900" b="0" dirty="0">
              <a:latin typeface="Gill Sans MT"/>
            </a:rPr>
            <a:t>L1-L2**</a:t>
          </a:r>
          <a:endParaRPr lang="en-US" sz="900" b="0" dirty="0"/>
        </a:p>
      </dgm:t>
    </dgm:pt>
    <dgm:pt modelId="{210EC511-0BD8-4E62-87EF-8EE759647999}" type="parTrans" cxnId="{B1D298E4-AEC3-4329-92DA-1ACD01E58227}">
      <dgm:prSet/>
      <dgm:spPr/>
      <dgm:t>
        <a:bodyPr/>
        <a:lstStyle/>
        <a:p>
          <a:endParaRPr lang="en-IN"/>
        </a:p>
      </dgm:t>
    </dgm:pt>
    <dgm:pt modelId="{CD049D75-C3D5-46B2-996C-95D4EC374C23}" type="sibTrans" cxnId="{B1D298E4-AEC3-4329-92DA-1ACD01E58227}">
      <dgm:prSet/>
      <dgm:spPr/>
      <dgm:t>
        <a:bodyPr/>
        <a:lstStyle/>
        <a:p>
          <a:endParaRPr lang="en-IN"/>
        </a:p>
      </dgm:t>
    </dgm:pt>
    <dgm:pt modelId="{FD1B6958-7A8A-4C3E-A417-62E2764D96FC}">
      <dgm:prSet phldr="0" custT="1"/>
      <dgm:spPr/>
      <dgm:t>
        <a:bodyPr/>
        <a:lstStyle/>
        <a:p>
          <a:r>
            <a:rPr lang="en-US" sz="900" b="0" dirty="0"/>
            <a:t>sbfeguarantorduns_</a:t>
          </a:r>
          <a:r>
            <a:rPr lang="en-US" sz="900" b="0" dirty="0">
              <a:latin typeface="Gill Sans MT"/>
            </a:rPr>
            <a:t>L1-L2**</a:t>
          </a:r>
        </a:p>
      </dgm:t>
    </dgm:pt>
    <dgm:pt modelId="{690C9E86-0D78-47D0-8218-A6026A307E88}" type="parTrans" cxnId="{226AEAAE-346F-4574-9263-50E7737DDDB2}">
      <dgm:prSet/>
      <dgm:spPr/>
      <dgm:t>
        <a:bodyPr/>
        <a:lstStyle/>
        <a:p>
          <a:endParaRPr lang="en-IN"/>
        </a:p>
      </dgm:t>
    </dgm:pt>
    <dgm:pt modelId="{DE354F18-DB88-4848-9EA1-A53D70101A22}" type="sibTrans" cxnId="{226AEAAE-346F-4574-9263-50E7737DDDB2}">
      <dgm:prSet/>
      <dgm:spPr/>
      <dgm:t>
        <a:bodyPr/>
        <a:lstStyle/>
        <a:p>
          <a:endParaRPr lang="en-IN"/>
        </a:p>
      </dgm:t>
    </dgm:pt>
    <dgm:pt modelId="{A63788D5-FE3D-486D-8568-5FA3918903AE}">
      <dgm:prSet phldr="0" custT="1"/>
      <dgm:spPr/>
      <dgm:t>
        <a:bodyPr/>
        <a:lstStyle/>
        <a:p>
          <a:r>
            <a:rPr lang="en-US" sz="900" dirty="0"/>
            <a:t>sbfeaccountdetailsduns_L1*</a:t>
          </a:r>
          <a:endParaRPr lang="en-US" sz="900" dirty="0">
            <a:latin typeface="Gill Sans MT"/>
          </a:endParaRPr>
        </a:p>
      </dgm:t>
    </dgm:pt>
    <dgm:pt modelId="{B6204A18-B83A-48D8-85F5-AC392716AFD1}" type="parTrans" cxnId="{923D7E35-AE48-4BCD-8E76-0951EF9D74BF}">
      <dgm:prSet/>
      <dgm:spPr/>
      <dgm:t>
        <a:bodyPr/>
        <a:lstStyle/>
        <a:p>
          <a:endParaRPr lang="en-IN"/>
        </a:p>
      </dgm:t>
    </dgm:pt>
    <dgm:pt modelId="{B1599DD2-4D40-475F-93C7-E115EC8A0900}" type="sibTrans" cxnId="{923D7E35-AE48-4BCD-8E76-0951EF9D74BF}">
      <dgm:prSet/>
      <dgm:spPr/>
      <dgm:t>
        <a:bodyPr/>
        <a:lstStyle/>
        <a:p>
          <a:endParaRPr lang="en-IN"/>
        </a:p>
      </dgm:t>
    </dgm:pt>
    <dgm:pt modelId="{54A9D07D-A192-426F-8630-3733A4CE8142}">
      <dgm:prSet phldr="0" custT="1"/>
      <dgm:spPr/>
      <dgm:t>
        <a:bodyPr/>
        <a:lstStyle/>
        <a:p>
          <a:r>
            <a:rPr lang="en-US" sz="900" dirty="0"/>
            <a:t>sbfeaccounthistoryduns_</a:t>
          </a:r>
          <a:r>
            <a:rPr lang="en-US" sz="900" dirty="0">
              <a:latin typeface="Gill Sans MT"/>
            </a:rPr>
            <a:t>L1*</a:t>
          </a:r>
        </a:p>
      </dgm:t>
    </dgm:pt>
    <dgm:pt modelId="{8D96B903-FC0B-45DB-BE19-43A98F2687CA}" type="parTrans" cxnId="{D37B72AC-7484-4A0D-AC7D-EEC854C9F081}">
      <dgm:prSet/>
      <dgm:spPr/>
      <dgm:t>
        <a:bodyPr/>
        <a:lstStyle/>
        <a:p>
          <a:endParaRPr lang="en-IN"/>
        </a:p>
      </dgm:t>
    </dgm:pt>
    <dgm:pt modelId="{0B718CFF-5FD0-402D-870C-9E08A06BB4CA}" type="sibTrans" cxnId="{D37B72AC-7484-4A0D-AC7D-EEC854C9F081}">
      <dgm:prSet/>
      <dgm:spPr/>
      <dgm:t>
        <a:bodyPr/>
        <a:lstStyle/>
        <a:p>
          <a:endParaRPr lang="en-IN"/>
        </a:p>
      </dgm:t>
    </dgm:pt>
    <dgm:pt modelId="{6D8CA73B-01EF-4779-9FCA-A31812814841}">
      <dgm:prSet phldr="0" custT="1"/>
      <dgm:spPr/>
      <dgm:t>
        <a:bodyPr/>
        <a:lstStyle/>
        <a:p>
          <a:pPr marL="57150" indent="0" algn="l" defTabSz="444500" rtl="0">
            <a:lnSpc>
              <a:spcPct val="90000"/>
            </a:lnSpc>
            <a:spcBef>
              <a:spcPct val="0"/>
            </a:spcBef>
            <a:spcAft>
              <a:spcPct val="15000"/>
            </a:spcAft>
          </a:pPr>
          <a:r>
            <a:rPr lang="en-US" sz="1000" kern="1200" dirty="0"/>
            <a:t>sbfepaymentratiosubjectid_</a:t>
          </a:r>
          <a:r>
            <a:rPr lang="en-US" sz="1000" kern="1200" dirty="0">
              <a:latin typeface="Gill Sans MT"/>
            </a:rPr>
            <a:t>L1-L3**</a:t>
          </a:r>
        </a:p>
      </dgm:t>
    </dgm:pt>
    <dgm:pt modelId="{EA81382D-3F24-4743-932B-CCED714264E6}" type="parTrans" cxnId="{E65FD050-2080-4D3B-B6C6-2E2F569AA6B1}">
      <dgm:prSet/>
      <dgm:spPr/>
      <dgm:t>
        <a:bodyPr/>
        <a:lstStyle/>
        <a:p>
          <a:endParaRPr lang="en-IN"/>
        </a:p>
      </dgm:t>
    </dgm:pt>
    <dgm:pt modelId="{7A9936E5-A709-4FFF-8474-DF2D8FA2AB11}" type="sibTrans" cxnId="{E65FD050-2080-4D3B-B6C6-2E2F569AA6B1}">
      <dgm:prSet/>
      <dgm:spPr/>
      <dgm:t>
        <a:bodyPr/>
        <a:lstStyle/>
        <a:p>
          <a:endParaRPr lang="en-IN"/>
        </a:p>
      </dgm:t>
    </dgm:pt>
    <dgm:pt modelId="{E3A8D09C-DF30-4C24-8204-32042485C694}">
      <dgm:prSet phldr="0" custT="1"/>
      <dgm:spPr/>
      <dgm:t>
        <a:bodyPr/>
        <a:lstStyle/>
        <a:p>
          <a:pPr algn="l">
            <a:lnSpc>
              <a:spcPct val="90000"/>
            </a:lnSpc>
          </a:pPr>
          <a:r>
            <a:rPr lang="en-US" sz="1000" dirty="0"/>
            <a:t>sbferecencysubjectid_</a:t>
          </a:r>
          <a:r>
            <a:rPr lang="en-US" sz="1000" dirty="0">
              <a:latin typeface="Gill Sans MT"/>
            </a:rPr>
            <a:t>L1-L2**</a:t>
          </a:r>
          <a:endParaRPr lang="en-US" sz="1000" dirty="0"/>
        </a:p>
      </dgm:t>
    </dgm:pt>
    <dgm:pt modelId="{DD17E0E3-4BB9-4969-86FF-FCAD0605E3FA}" type="parTrans" cxnId="{8CAA0370-134C-4CFE-B538-223D5B8905C0}">
      <dgm:prSet/>
      <dgm:spPr/>
      <dgm:t>
        <a:bodyPr/>
        <a:lstStyle/>
        <a:p>
          <a:endParaRPr lang="en-IN"/>
        </a:p>
      </dgm:t>
    </dgm:pt>
    <dgm:pt modelId="{D64C7047-37D1-4412-A748-841F2FA05A30}" type="sibTrans" cxnId="{8CAA0370-134C-4CFE-B538-223D5B8905C0}">
      <dgm:prSet/>
      <dgm:spPr/>
      <dgm:t>
        <a:bodyPr/>
        <a:lstStyle/>
        <a:p>
          <a:endParaRPr lang="en-IN"/>
        </a:p>
      </dgm:t>
    </dgm:pt>
    <dgm:pt modelId="{3DE2535F-B6C6-4FDF-9385-B83144BEA1C9}">
      <dgm:prSet phldr="0" custT="1"/>
      <dgm:spPr/>
      <dgm:t>
        <a:bodyPr/>
        <a:lstStyle/>
        <a:p>
          <a:pPr algn="l">
            <a:lnSpc>
              <a:spcPct val="90000"/>
            </a:lnSpc>
          </a:pPr>
          <a:r>
            <a:rPr lang="en-US" sz="1000" dirty="0"/>
            <a:t>sbfeguarantorsubjectid_</a:t>
          </a:r>
          <a:r>
            <a:rPr lang="en-US" sz="1000" dirty="0">
              <a:latin typeface="Gill Sans MT"/>
            </a:rPr>
            <a:t>L1-L2**</a:t>
          </a:r>
        </a:p>
      </dgm:t>
    </dgm:pt>
    <dgm:pt modelId="{05FDCA3A-F8CE-46F0-82D5-00EBC4183F2A}" type="parTrans" cxnId="{22969F57-78F5-4894-BF63-79E6CEDAD647}">
      <dgm:prSet/>
      <dgm:spPr/>
      <dgm:t>
        <a:bodyPr/>
        <a:lstStyle/>
        <a:p>
          <a:endParaRPr lang="en-IN"/>
        </a:p>
      </dgm:t>
    </dgm:pt>
    <dgm:pt modelId="{3DB3E838-28A6-4BA4-B9C0-505C04694446}" type="sibTrans" cxnId="{22969F57-78F5-4894-BF63-79E6CEDAD647}">
      <dgm:prSet/>
      <dgm:spPr/>
      <dgm:t>
        <a:bodyPr/>
        <a:lstStyle/>
        <a:p>
          <a:endParaRPr lang="en-IN"/>
        </a:p>
      </dgm:t>
    </dgm:pt>
    <dgm:pt modelId="{72CA8527-05E7-4873-B3A8-294AF6BF33E9}">
      <dgm:prSet phldr="0" custT="1"/>
      <dgm:spPr/>
      <dgm:t>
        <a:bodyPr/>
        <a:lstStyle/>
        <a:p>
          <a:pPr algn="l">
            <a:lnSpc>
              <a:spcPct val="90000"/>
            </a:lnSpc>
          </a:pPr>
          <a:r>
            <a:rPr lang="en-US" sz="1000" dirty="0"/>
            <a:t>sbfeaccountdetailssubjectid_L1*</a:t>
          </a:r>
          <a:endParaRPr lang="en-US" sz="1000" dirty="0">
            <a:latin typeface="Gill Sans MT"/>
          </a:endParaRPr>
        </a:p>
      </dgm:t>
    </dgm:pt>
    <dgm:pt modelId="{ACAB5B5C-76A8-479A-8682-B82ABAB6D361}" type="parTrans" cxnId="{DE763160-46A9-4BAA-9763-E0152A5CAD0F}">
      <dgm:prSet/>
      <dgm:spPr/>
      <dgm:t>
        <a:bodyPr/>
        <a:lstStyle/>
        <a:p>
          <a:endParaRPr lang="en-IN"/>
        </a:p>
      </dgm:t>
    </dgm:pt>
    <dgm:pt modelId="{ED41BE2F-1B86-41E6-AFF0-CA49940EF99D}" type="sibTrans" cxnId="{DE763160-46A9-4BAA-9763-E0152A5CAD0F}">
      <dgm:prSet/>
      <dgm:spPr/>
      <dgm:t>
        <a:bodyPr/>
        <a:lstStyle/>
        <a:p>
          <a:endParaRPr lang="en-IN"/>
        </a:p>
      </dgm:t>
    </dgm:pt>
    <dgm:pt modelId="{1BF62B25-5CF3-45E9-881F-333778F74E2D}">
      <dgm:prSet phldr="0" custT="1"/>
      <dgm:spPr/>
      <dgm:t>
        <a:bodyPr/>
        <a:lstStyle/>
        <a:p>
          <a:pPr algn="l">
            <a:lnSpc>
              <a:spcPct val="90000"/>
            </a:lnSpc>
          </a:pPr>
          <a:r>
            <a:rPr lang="en-US" sz="1000" dirty="0"/>
            <a:t>sbfeaccounthistorysubjectid_L1*</a:t>
          </a:r>
          <a:endParaRPr lang="en-US" sz="1000" dirty="0">
            <a:latin typeface="Gill Sans MT"/>
          </a:endParaRPr>
        </a:p>
      </dgm:t>
    </dgm:pt>
    <dgm:pt modelId="{36BDB152-8385-4B2C-AD35-32F4B37F5667}" type="parTrans" cxnId="{57CC9359-316E-4B2C-989C-09D230F6EE6C}">
      <dgm:prSet/>
      <dgm:spPr/>
      <dgm:t>
        <a:bodyPr/>
        <a:lstStyle/>
        <a:p>
          <a:endParaRPr lang="en-IN"/>
        </a:p>
      </dgm:t>
    </dgm:pt>
    <dgm:pt modelId="{4EE537C3-078F-4382-897B-66BE34DA93BC}" type="sibTrans" cxnId="{57CC9359-316E-4B2C-989C-09D230F6EE6C}">
      <dgm:prSet/>
      <dgm:spPr/>
      <dgm:t>
        <a:bodyPr/>
        <a:lstStyle/>
        <a:p>
          <a:endParaRPr lang="en-IN"/>
        </a:p>
      </dgm:t>
    </dgm:pt>
    <dgm:pt modelId="{B550049C-E7C6-4FFE-A480-0DD381677C71}" type="pres">
      <dgm:prSet presAssocID="{631F1754-54AD-4ABD-92EB-8365FF19D167}" presName="Name0" presStyleCnt="0">
        <dgm:presLayoutVars>
          <dgm:dir/>
          <dgm:animLvl val="lvl"/>
          <dgm:resizeHandles val="exact"/>
        </dgm:presLayoutVars>
      </dgm:prSet>
      <dgm:spPr/>
    </dgm:pt>
    <dgm:pt modelId="{56CFAA7E-55B2-4334-93EA-3A8B8B38B319}" type="pres">
      <dgm:prSet presAssocID="{960B6553-138D-4396-A86E-377413D1351D}" presName="composite" presStyleCnt="0"/>
      <dgm:spPr/>
    </dgm:pt>
    <dgm:pt modelId="{185078D4-C865-4DCA-8714-6F893F49D4ED}" type="pres">
      <dgm:prSet presAssocID="{960B6553-138D-4396-A86E-377413D1351D}" presName="parTx" presStyleLbl="alignNode1" presStyleIdx="0" presStyleCnt="2" custLinFactY="-134061" custLinFactNeighborX="1272" custLinFactNeighborY="-200000">
        <dgm:presLayoutVars>
          <dgm:chMax val="0"/>
          <dgm:chPref val="0"/>
          <dgm:bulletEnabled val="1"/>
        </dgm:presLayoutVars>
      </dgm:prSet>
      <dgm:spPr/>
    </dgm:pt>
    <dgm:pt modelId="{13CDCB37-8C11-433F-B5C4-3373DCB0B33F}" type="pres">
      <dgm:prSet presAssocID="{960B6553-138D-4396-A86E-377413D1351D}" presName="desTx" presStyleLbl="alignAccFollowNode1" presStyleIdx="0" presStyleCnt="2" custScaleY="105205" custLinFactNeighborX="1294" custLinFactNeighborY="-18897">
        <dgm:presLayoutVars>
          <dgm:bulletEnabled val="1"/>
        </dgm:presLayoutVars>
      </dgm:prSet>
      <dgm:spPr/>
    </dgm:pt>
    <dgm:pt modelId="{DE942E06-6B86-4A01-8767-A84D57625C52}" type="pres">
      <dgm:prSet presAssocID="{CAE94C0B-441C-43D2-85E0-7510A86D1CA2}" presName="space" presStyleCnt="0"/>
      <dgm:spPr/>
    </dgm:pt>
    <dgm:pt modelId="{AF6B8463-2E17-4558-9643-4D4D005944A0}" type="pres">
      <dgm:prSet presAssocID="{27F07FA9-6514-45DA-A171-3A1B5B26B698}" presName="composite" presStyleCnt="0"/>
      <dgm:spPr/>
    </dgm:pt>
    <dgm:pt modelId="{472AA3D7-30B4-457B-BEB4-680DDBA049A7}" type="pres">
      <dgm:prSet presAssocID="{27F07FA9-6514-45DA-A171-3A1B5B26B698}" presName="parTx" presStyleLbl="alignNode1" presStyleIdx="1" presStyleCnt="2" custScaleY="91930" custLinFactY="-150715" custLinFactNeighborX="-3762" custLinFactNeighborY="-200000">
        <dgm:presLayoutVars>
          <dgm:chMax val="0"/>
          <dgm:chPref val="0"/>
          <dgm:bulletEnabled val="1"/>
        </dgm:presLayoutVars>
      </dgm:prSet>
      <dgm:spPr/>
    </dgm:pt>
    <dgm:pt modelId="{9DB4B4A5-D6D7-4527-A4D9-73201EBECEE4}" type="pres">
      <dgm:prSet presAssocID="{27F07FA9-6514-45DA-A171-3A1B5B26B698}" presName="desTx" presStyleLbl="alignAccFollowNode1" presStyleIdx="1" presStyleCnt="2" custLinFactNeighborX="-3797" custLinFactNeighborY="-21688">
        <dgm:presLayoutVars>
          <dgm:bulletEnabled val="1"/>
        </dgm:presLayoutVars>
      </dgm:prSet>
      <dgm:spPr/>
    </dgm:pt>
  </dgm:ptLst>
  <dgm:cxnLst>
    <dgm:cxn modelId="{07DB6A00-D831-439E-AEB9-91D54310E3BE}" type="presOf" srcId="{7E26A40E-4D49-49B2-9086-29614E9892F2}" destId="{9DB4B4A5-D6D7-4527-A4D9-73201EBECEE4}" srcOrd="0" destOrd="2" presId="urn:microsoft.com/office/officeart/2005/8/layout/hList1"/>
    <dgm:cxn modelId="{F6F83F03-4B32-4AD2-BBC6-BCFF75D2FF78}" srcId="{27F07FA9-6514-45DA-A171-3A1B5B26B698}" destId="{7E26A40E-4D49-49B2-9086-29614E9892F2}" srcOrd="2" destOrd="0" parTransId="{C6A299D7-8AFD-4F28-A1C1-1F8622D03E49}" sibTransId="{11F51F72-2DC9-48ED-9BF7-314FD3952F8F}"/>
    <dgm:cxn modelId="{42BC4910-4D9C-4A3E-A18A-2FC99D9FEFB1}" type="presOf" srcId="{131DD0CD-B4C3-4506-9C2A-6243FC170E5E}" destId="{13CDCB37-8C11-433F-B5C4-3373DCB0B33F}" srcOrd="0" destOrd="9" presId="urn:microsoft.com/office/officeart/2005/8/layout/hList1"/>
    <dgm:cxn modelId="{2DE3AD16-CD69-47E2-84B6-4A321947495B}" srcId="{631F1754-54AD-4ABD-92EB-8365FF19D167}" destId="{960B6553-138D-4396-A86E-377413D1351D}" srcOrd="0" destOrd="0" parTransId="{42EC5DC3-45AD-45D2-88B7-FD52B90ED048}" sibTransId="{CAE94C0B-441C-43D2-85E0-7510A86D1CA2}"/>
    <dgm:cxn modelId="{AF892319-6D67-4CAD-A85E-42F78FBAA608}" type="presOf" srcId="{72CA8527-05E7-4873-B3A8-294AF6BF33E9}" destId="{9DB4B4A5-D6D7-4527-A4D9-73201EBECEE4}" srcOrd="0" destOrd="11" presId="urn:microsoft.com/office/officeart/2005/8/layout/hList1"/>
    <dgm:cxn modelId="{F920DB20-4A46-4DC0-95A1-0E6A42FEA41E}" srcId="{61DA8050-615A-4348-8EE1-A830E92EB315}" destId="{482D0C33-F4AE-49EC-B402-D9573A848F9C}" srcOrd="7" destOrd="0" parTransId="{F31F7EF0-1D17-43D9-BDC4-F4F3DBEBC373}" sibTransId="{285A4DC0-AE99-4C2E-80BF-DB86091EDEDB}"/>
    <dgm:cxn modelId="{55200C25-BCC7-4733-9D6C-C9BD5707269F}" type="presOf" srcId="{631F1754-54AD-4ABD-92EB-8365FF19D167}" destId="{B550049C-E7C6-4FFE-A480-0DD381677C71}" srcOrd="0" destOrd="0" presId="urn:microsoft.com/office/officeart/2005/8/layout/hList1"/>
    <dgm:cxn modelId="{AE178C2D-3088-4F94-A313-FE3B71815DF5}" type="presOf" srcId="{FD1B6958-7A8A-4C3E-A417-62E2764D96FC}" destId="{13CDCB37-8C11-433F-B5C4-3373DCB0B33F}" srcOrd="0" destOrd="10" presId="urn:microsoft.com/office/officeart/2005/8/layout/hList1"/>
    <dgm:cxn modelId="{D1ADD22E-A9A1-4E37-B51F-9B22BE083950}" srcId="{631F1754-54AD-4ABD-92EB-8365FF19D167}" destId="{27F07FA9-6514-45DA-A171-3A1B5B26B698}" srcOrd="1" destOrd="0" parTransId="{1391CBD3-D579-4615-AEAA-BF6F0DB018C9}" sibTransId="{98A8898A-51E2-40BA-ACC0-D82364EFB090}"/>
    <dgm:cxn modelId="{923D7E35-AE48-4BCD-8E76-0951EF9D74BF}" srcId="{61DA8050-615A-4348-8EE1-A830E92EB315}" destId="{A63788D5-FE3D-486D-8568-5FA3918903AE}" srcOrd="10" destOrd="0" parTransId="{B6204A18-B83A-48D8-85F5-AC392716AFD1}" sibTransId="{B1599DD2-4D40-475F-93C7-E115EC8A0900}"/>
    <dgm:cxn modelId="{83ECE85C-0657-417F-BFB9-22A80FCBFD8D}" srcId="{27F07FA9-6514-45DA-A171-3A1B5B26B698}" destId="{CC0C864C-ED07-4231-AC9A-C321DC1A8995}" srcOrd="5" destOrd="0" parTransId="{A24C2672-833B-44A5-BE18-536A31F649BB}" sibTransId="{C2E1B20E-625B-4A1B-A631-292C2B2F0754}"/>
    <dgm:cxn modelId="{73496A5E-C0A0-4D30-9888-5F65562DA001}" srcId="{27F07FA9-6514-45DA-A171-3A1B5B26B698}" destId="{68AC04ED-93B7-4A9C-8B1C-3CB5BF673825}" srcOrd="0" destOrd="0" parTransId="{1FC9D27E-D432-448B-A97F-81B715F360E5}" sibTransId="{52BAADB7-F4BF-4161-BE6E-D085F4FD65E6}"/>
    <dgm:cxn modelId="{DE763160-46A9-4BAA-9763-E0152A5CAD0F}" srcId="{6D8CA73B-01EF-4779-9FCA-A31812814841}" destId="{72CA8527-05E7-4873-B3A8-294AF6BF33E9}" srcOrd="2" destOrd="0" parTransId="{ACAB5B5C-76A8-479A-8682-B82ABAB6D361}" sibTransId="{ED41BE2F-1B86-41E6-AFF0-CA49940EF99D}"/>
    <dgm:cxn modelId="{9A57FD62-FD3A-4F11-B42F-910545AA856A}" type="presOf" srcId="{B259F267-8158-4FDD-A8E5-38ADE6CE9950}" destId="{13CDCB37-8C11-433F-B5C4-3373DCB0B33F}" srcOrd="0" destOrd="2" presId="urn:microsoft.com/office/officeart/2005/8/layout/hList1"/>
    <dgm:cxn modelId="{6EE2FA64-CFCB-4F7A-BFCC-E523464DDD3D}" srcId="{27F07FA9-6514-45DA-A171-3A1B5B26B698}" destId="{6C955492-7CF7-44B2-9498-0EB720E334B7}" srcOrd="1" destOrd="0" parTransId="{0911FFFD-9A05-48E1-A214-C308ED679527}" sibTransId="{DB2AD6DA-1B89-4DD6-A7E5-404FA702C380}"/>
    <dgm:cxn modelId="{C6547647-6D61-456F-823F-7316E4406898}" type="presOf" srcId="{E991032F-5D03-47C5-90F5-320D3A6F6548}" destId="{9DB4B4A5-D6D7-4527-A4D9-73201EBECEE4}" srcOrd="0" destOrd="7" presId="urn:microsoft.com/office/officeart/2005/8/layout/hList1"/>
    <dgm:cxn modelId="{7B85C448-38CA-4B5A-80D2-5DAD0C760E4A}" srcId="{61DA8050-615A-4348-8EE1-A830E92EB315}" destId="{D5650F96-EE8B-4B97-BAD8-71436BBBA5E4}" srcOrd="3" destOrd="0" parTransId="{6FDBAAF5-3379-4A47-AD5F-4E23C192EC75}" sibTransId="{35A9C79B-25CF-4498-947E-EE628F55257D}"/>
    <dgm:cxn modelId="{A5C7A049-F62B-49AD-B3C4-A0748A7AA462}" srcId="{61DA8050-615A-4348-8EE1-A830E92EB315}" destId="{FD0F3707-78F9-47FF-A25C-9F96E4DA212B}" srcOrd="0" destOrd="0" parTransId="{1B019A43-BB6F-4127-9290-A660A197FA78}" sibTransId="{6762845B-D5F1-4A31-820A-70AB96F7AE5D}"/>
    <dgm:cxn modelId="{9860E34A-4EB0-4FC1-9D0F-FFFB3410978C}" type="presOf" srcId="{25DBBDF7-8A38-4D87-A66C-38E57F3E5E08}" destId="{13CDCB37-8C11-433F-B5C4-3373DCB0B33F}" srcOrd="0" destOrd="6" presId="urn:microsoft.com/office/officeart/2005/8/layout/hList1"/>
    <dgm:cxn modelId="{89EF716C-587B-432A-81DB-9C2365377F9F}" type="presOf" srcId="{FA7F33AA-AED1-47B6-9168-499304AC0460}" destId="{9DB4B4A5-D6D7-4527-A4D9-73201EBECEE4}" srcOrd="0" destOrd="3" presId="urn:microsoft.com/office/officeart/2005/8/layout/hList1"/>
    <dgm:cxn modelId="{8CAA0370-134C-4CFE-B538-223D5B8905C0}" srcId="{6D8CA73B-01EF-4779-9FCA-A31812814841}" destId="{E3A8D09C-DF30-4C24-8204-32042485C694}" srcOrd="0" destOrd="0" parTransId="{DD17E0E3-4BB9-4969-86FF-FCAD0605E3FA}" sibTransId="{D64C7047-37D1-4412-A748-841F2FA05A30}"/>
    <dgm:cxn modelId="{E65FD050-2080-4D3B-B6C6-2E2F569AA6B1}" srcId="{27F07FA9-6514-45DA-A171-3A1B5B26B698}" destId="{6D8CA73B-01EF-4779-9FCA-A31812814841}" srcOrd="8" destOrd="0" parTransId="{EA81382D-3F24-4743-932B-CCED714264E6}" sibTransId="{7A9936E5-A709-4FFF-8474-DF2D8FA2AB11}"/>
    <dgm:cxn modelId="{76B4F270-8A40-47B2-A827-C2D5468D3350}" type="presOf" srcId="{960B6553-138D-4396-A86E-377413D1351D}" destId="{185078D4-C865-4DCA-8714-6F893F49D4ED}" srcOrd="0" destOrd="0" presId="urn:microsoft.com/office/officeart/2005/8/layout/hList1"/>
    <dgm:cxn modelId="{13140D54-A168-4EF2-B494-BBBD937A72EA}" srcId="{61DA8050-615A-4348-8EE1-A830E92EB315}" destId="{954F782B-AF24-47A3-BD0F-229544A9AFC8}" srcOrd="2" destOrd="0" parTransId="{ED8DA46C-7237-489A-B3A5-905C9959AFDE}" sibTransId="{6F6BF373-70B5-43F3-B691-FFC1040E21FD}"/>
    <dgm:cxn modelId="{F9CF8574-0579-46D6-9D4C-464863BC1402}" type="presOf" srcId="{482D0C33-F4AE-49EC-B402-D9573A848F9C}" destId="{13CDCB37-8C11-433F-B5C4-3373DCB0B33F}" srcOrd="0" destOrd="8" presId="urn:microsoft.com/office/officeart/2005/8/layout/hList1"/>
    <dgm:cxn modelId="{DAA4E575-11F2-4743-8E78-40D4A290E7B7}" type="presOf" srcId="{A63788D5-FE3D-486D-8568-5FA3918903AE}" destId="{13CDCB37-8C11-433F-B5C4-3373DCB0B33F}" srcOrd="0" destOrd="11" presId="urn:microsoft.com/office/officeart/2005/8/layout/hList1"/>
    <dgm:cxn modelId="{D2899F77-DF0A-4B68-ACEB-753B3410756C}" srcId="{61DA8050-615A-4348-8EE1-A830E92EB315}" destId="{117896D1-2F06-49B9-8CD7-F777CE41CD76}" srcOrd="6" destOrd="0" parTransId="{27D1D769-8711-4571-8F25-18DF31109FA8}" sibTransId="{A6A9EDAD-0ADA-43E3-B6E2-BD4765FA3862}"/>
    <dgm:cxn modelId="{22969F57-78F5-4894-BF63-79E6CEDAD647}" srcId="{6D8CA73B-01EF-4779-9FCA-A31812814841}" destId="{3DE2535F-B6C6-4FDF-9385-B83144BEA1C9}" srcOrd="1" destOrd="0" parTransId="{05FDCA3A-F8CE-46F0-82D5-00EBC4183F2A}" sibTransId="{3DB3E838-28A6-4BA4-B9C0-505C04694446}"/>
    <dgm:cxn modelId="{57CC9359-316E-4B2C-989C-09D230F6EE6C}" srcId="{6D8CA73B-01EF-4779-9FCA-A31812814841}" destId="{1BF62B25-5CF3-45E9-881F-333778F74E2D}" srcOrd="3" destOrd="0" parTransId="{36BDB152-8385-4B2C-AD35-32F4B37F5667}" sibTransId="{4EE537C3-078F-4382-897B-66BE34DA93BC}"/>
    <dgm:cxn modelId="{B0A63982-E810-43C9-93DF-FA43AD40548F}" srcId="{27F07FA9-6514-45DA-A171-3A1B5B26B698}" destId="{FA7F33AA-AED1-47B6-9168-499304AC0460}" srcOrd="3" destOrd="0" parTransId="{9CF1009F-EF7B-4544-8B49-913BA0B02080}" sibTransId="{1FB81BBF-4890-482F-AC74-BC6F49412579}"/>
    <dgm:cxn modelId="{26C8D482-8C1E-433A-970E-FD4C8840025D}" type="presOf" srcId="{9C5C199C-6DE3-4E8C-BEE0-69DDAB7CDDED}" destId="{13CDCB37-8C11-433F-B5C4-3373DCB0B33F}" srcOrd="0" destOrd="5" presId="urn:microsoft.com/office/officeart/2005/8/layout/hList1"/>
    <dgm:cxn modelId="{0B5E4585-B5AC-4356-B0E6-F57BC5464B9B}" type="presOf" srcId="{FD0F3707-78F9-47FF-A25C-9F96E4DA212B}" destId="{13CDCB37-8C11-433F-B5C4-3373DCB0B33F}" srcOrd="0" destOrd="1" presId="urn:microsoft.com/office/officeart/2005/8/layout/hList1"/>
    <dgm:cxn modelId="{A6A25488-0635-4F6F-B158-666BC0806455}" type="presOf" srcId="{954F782B-AF24-47A3-BD0F-229544A9AFC8}" destId="{13CDCB37-8C11-433F-B5C4-3373DCB0B33F}" srcOrd="0" destOrd="3" presId="urn:microsoft.com/office/officeart/2005/8/layout/hList1"/>
    <dgm:cxn modelId="{E382B888-1B58-4A1F-BB32-9E3DF5E0F46E}" type="presOf" srcId="{CC0C864C-ED07-4231-AC9A-C321DC1A8995}" destId="{9DB4B4A5-D6D7-4527-A4D9-73201EBECEE4}" srcOrd="0" destOrd="5" presId="urn:microsoft.com/office/officeart/2005/8/layout/hList1"/>
    <dgm:cxn modelId="{2A1D5C8C-E689-4EF5-B66A-072106795F75}" type="presOf" srcId="{6D8CA73B-01EF-4779-9FCA-A31812814841}" destId="{9DB4B4A5-D6D7-4527-A4D9-73201EBECEE4}" srcOrd="0" destOrd="8" presId="urn:microsoft.com/office/officeart/2005/8/layout/hList1"/>
    <dgm:cxn modelId="{741FBE92-CCF7-466B-901A-6E43D9C3D417}" type="presOf" srcId="{1BF62B25-5CF3-45E9-881F-333778F74E2D}" destId="{9DB4B4A5-D6D7-4527-A4D9-73201EBECEE4}" srcOrd="0" destOrd="12" presId="urn:microsoft.com/office/officeart/2005/8/layout/hList1"/>
    <dgm:cxn modelId="{3F1E86A5-7491-4361-A93A-76F44DD1BC14}" srcId="{27F07FA9-6514-45DA-A171-3A1B5B26B698}" destId="{45FA8426-6CC3-4AF8-BFC7-E23AF21EC92D}" srcOrd="6" destOrd="0" parTransId="{0C6740E1-F986-464A-AEE3-D76FCA2B3EB3}" sibTransId="{93D4E5B9-AC03-43E3-AF5E-CBC17F488DA1}"/>
    <dgm:cxn modelId="{717596A9-E135-48D4-9518-9A0576F58D40}" type="presOf" srcId="{D5650F96-EE8B-4B97-BAD8-71436BBBA5E4}" destId="{13CDCB37-8C11-433F-B5C4-3373DCB0B33F}" srcOrd="0" destOrd="4" presId="urn:microsoft.com/office/officeart/2005/8/layout/hList1"/>
    <dgm:cxn modelId="{E0D589AB-84CA-460C-BE55-0F15096AF7CC}" srcId="{960B6553-138D-4396-A86E-377413D1351D}" destId="{61DA8050-615A-4348-8EE1-A830E92EB315}" srcOrd="0" destOrd="0" parTransId="{B2C2FE51-27DD-4D89-9B3A-6C69C63BBCDA}" sibTransId="{513539F5-483B-4D09-8652-0325D41B7CE3}"/>
    <dgm:cxn modelId="{D37B72AC-7484-4A0D-AC7D-EEC854C9F081}" srcId="{61DA8050-615A-4348-8EE1-A830E92EB315}" destId="{54A9D07D-A192-426F-8630-3733A4CE8142}" srcOrd="11" destOrd="0" parTransId="{8D96B903-FC0B-45DB-BE19-43A98F2687CA}" sibTransId="{0B718CFF-5FD0-402D-870C-9E08A06BB4CA}"/>
    <dgm:cxn modelId="{226AEAAE-346F-4574-9263-50E7737DDDB2}" srcId="{61DA8050-615A-4348-8EE1-A830E92EB315}" destId="{FD1B6958-7A8A-4C3E-A417-62E2764D96FC}" srcOrd="9" destOrd="0" parTransId="{690C9E86-0D78-47D0-8218-A6026A307E88}" sibTransId="{DE354F18-DB88-4848-9EA1-A53D70101A22}"/>
    <dgm:cxn modelId="{035310B0-77AA-4811-9C78-85ECDCE638C4}" type="presOf" srcId="{E3A8D09C-DF30-4C24-8204-32042485C694}" destId="{9DB4B4A5-D6D7-4527-A4D9-73201EBECEE4}" srcOrd="0" destOrd="9" presId="urn:microsoft.com/office/officeart/2005/8/layout/hList1"/>
    <dgm:cxn modelId="{7F2176B1-BA67-455E-86F4-92E503659046}" type="presOf" srcId="{61DA8050-615A-4348-8EE1-A830E92EB315}" destId="{13CDCB37-8C11-433F-B5C4-3373DCB0B33F}" srcOrd="0" destOrd="0" presId="urn:microsoft.com/office/officeart/2005/8/layout/hList1"/>
    <dgm:cxn modelId="{614920B9-8F24-48CA-82D8-7437D0BDCB97}" type="presOf" srcId="{6C955492-7CF7-44B2-9498-0EB720E334B7}" destId="{9DB4B4A5-D6D7-4527-A4D9-73201EBECEE4}" srcOrd="0" destOrd="1" presId="urn:microsoft.com/office/officeart/2005/8/layout/hList1"/>
    <dgm:cxn modelId="{6546FCBA-D0DB-4F4B-96E3-DE81E4111DC4}" srcId="{61DA8050-615A-4348-8EE1-A830E92EB315}" destId="{B259F267-8158-4FDD-A8E5-38ADE6CE9950}" srcOrd="1" destOrd="0" parTransId="{3F96CA75-0BA3-420A-B711-775C2EB3E664}" sibTransId="{A105BB0F-B76E-41A8-8823-AED6F464B719}"/>
    <dgm:cxn modelId="{F8BE5DBD-18F9-47FD-AE45-C7D1FAB93FDF}" type="presOf" srcId="{E43A408F-292E-4ADE-A660-272403DAD29E}" destId="{9DB4B4A5-D6D7-4527-A4D9-73201EBECEE4}" srcOrd="0" destOrd="4" presId="urn:microsoft.com/office/officeart/2005/8/layout/hList1"/>
    <dgm:cxn modelId="{FF9203C8-0783-43EB-9DC0-83DD97D953BE}" srcId="{61DA8050-615A-4348-8EE1-A830E92EB315}" destId="{9C5C199C-6DE3-4E8C-BEE0-69DDAB7CDDED}" srcOrd="4" destOrd="0" parTransId="{53C778A3-F0CB-4D70-BAA4-378923569B95}" sibTransId="{CD42B24E-E296-4BD2-BFC2-CC1B244F1E78}"/>
    <dgm:cxn modelId="{5C34B0C9-055E-42EC-A467-9E2041C81C08}" srcId="{27F07FA9-6514-45DA-A171-3A1B5B26B698}" destId="{E43A408F-292E-4ADE-A660-272403DAD29E}" srcOrd="4" destOrd="0" parTransId="{2F2D262C-F6AF-4F76-BFFE-D4F164BD7A88}" sibTransId="{139E0153-D80D-4A19-9D19-40992329D4EB}"/>
    <dgm:cxn modelId="{559055D6-86F6-4F5F-A637-1314706FF383}" type="presOf" srcId="{27F07FA9-6514-45DA-A171-3A1B5B26B698}" destId="{472AA3D7-30B4-457B-BEB4-680DDBA049A7}" srcOrd="0" destOrd="0" presId="urn:microsoft.com/office/officeart/2005/8/layout/hList1"/>
    <dgm:cxn modelId="{4DF887DD-1C0E-4BA8-AF3D-2B0FB6654B48}" srcId="{27F07FA9-6514-45DA-A171-3A1B5B26B698}" destId="{E991032F-5D03-47C5-90F5-320D3A6F6548}" srcOrd="7" destOrd="0" parTransId="{D020ABF0-5A0A-4735-96F0-4245D56AF9E8}" sibTransId="{DAC79970-1980-424D-9EF9-81E18417160B}"/>
    <dgm:cxn modelId="{C280A3E2-C1A5-49A8-940F-B212DCED8A00}" type="presOf" srcId="{68AC04ED-93B7-4A9C-8B1C-3CB5BF673825}" destId="{9DB4B4A5-D6D7-4527-A4D9-73201EBECEE4}" srcOrd="0" destOrd="0" presId="urn:microsoft.com/office/officeart/2005/8/layout/hList1"/>
    <dgm:cxn modelId="{E8DFE2E2-08A9-46E5-8B92-6F28EC04A7EB}" type="presOf" srcId="{45FA8426-6CC3-4AF8-BFC7-E23AF21EC92D}" destId="{9DB4B4A5-D6D7-4527-A4D9-73201EBECEE4}" srcOrd="0" destOrd="6" presId="urn:microsoft.com/office/officeart/2005/8/layout/hList1"/>
    <dgm:cxn modelId="{B1D298E4-AEC3-4329-92DA-1ACD01E58227}" srcId="{61DA8050-615A-4348-8EE1-A830E92EB315}" destId="{131DD0CD-B4C3-4506-9C2A-6243FC170E5E}" srcOrd="8" destOrd="0" parTransId="{210EC511-0BD8-4E62-87EF-8EE759647999}" sibTransId="{CD049D75-C3D5-46B2-996C-95D4EC374C23}"/>
    <dgm:cxn modelId="{91537DEC-40CC-406F-877D-FC0435D1DB12}" type="presOf" srcId="{3DE2535F-B6C6-4FDF-9385-B83144BEA1C9}" destId="{9DB4B4A5-D6D7-4527-A4D9-73201EBECEE4}" srcOrd="0" destOrd="10" presId="urn:microsoft.com/office/officeart/2005/8/layout/hList1"/>
    <dgm:cxn modelId="{A80485F2-3C36-44AD-B07F-EDE491B406C9}" type="presOf" srcId="{117896D1-2F06-49B9-8CD7-F777CE41CD76}" destId="{13CDCB37-8C11-433F-B5C4-3373DCB0B33F}" srcOrd="0" destOrd="7" presId="urn:microsoft.com/office/officeart/2005/8/layout/hList1"/>
    <dgm:cxn modelId="{718AE0FA-BA7F-4787-AC06-FD078400FF0A}" type="presOf" srcId="{54A9D07D-A192-426F-8630-3733A4CE8142}" destId="{13CDCB37-8C11-433F-B5C4-3373DCB0B33F}" srcOrd="0" destOrd="12" presId="urn:microsoft.com/office/officeart/2005/8/layout/hList1"/>
    <dgm:cxn modelId="{4D8E73FB-83A5-4093-A181-F63291AAA6EA}" srcId="{61DA8050-615A-4348-8EE1-A830E92EB315}" destId="{25DBBDF7-8A38-4D87-A66C-38E57F3E5E08}" srcOrd="5" destOrd="0" parTransId="{74841001-84D4-450F-AD28-84F63CCF7C61}" sibTransId="{F81F12E9-85E3-441C-9DF6-74E3CA0B3FD6}"/>
    <dgm:cxn modelId="{1B60116C-F98B-4E6C-BE8B-9198B6044FC9}" type="presParOf" srcId="{B550049C-E7C6-4FFE-A480-0DD381677C71}" destId="{56CFAA7E-55B2-4334-93EA-3A8B8B38B319}" srcOrd="0" destOrd="0" presId="urn:microsoft.com/office/officeart/2005/8/layout/hList1"/>
    <dgm:cxn modelId="{4B095CC8-1DF5-434A-8181-AFA7819C231F}" type="presParOf" srcId="{56CFAA7E-55B2-4334-93EA-3A8B8B38B319}" destId="{185078D4-C865-4DCA-8714-6F893F49D4ED}" srcOrd="0" destOrd="0" presId="urn:microsoft.com/office/officeart/2005/8/layout/hList1"/>
    <dgm:cxn modelId="{0E329457-94A2-40DB-B9D8-B86BB0C33962}" type="presParOf" srcId="{56CFAA7E-55B2-4334-93EA-3A8B8B38B319}" destId="{13CDCB37-8C11-433F-B5C4-3373DCB0B33F}" srcOrd="1" destOrd="0" presId="urn:microsoft.com/office/officeart/2005/8/layout/hList1"/>
    <dgm:cxn modelId="{A04CB2C8-DD1C-4FA6-8B88-2EE3B12DA554}" type="presParOf" srcId="{B550049C-E7C6-4FFE-A480-0DD381677C71}" destId="{DE942E06-6B86-4A01-8767-A84D57625C52}" srcOrd="1" destOrd="0" presId="urn:microsoft.com/office/officeart/2005/8/layout/hList1"/>
    <dgm:cxn modelId="{86186EFD-F922-470E-AB89-F1C49953D973}" type="presParOf" srcId="{B550049C-E7C6-4FFE-A480-0DD381677C71}" destId="{AF6B8463-2E17-4558-9643-4D4D005944A0}" srcOrd="2" destOrd="0" presId="urn:microsoft.com/office/officeart/2005/8/layout/hList1"/>
    <dgm:cxn modelId="{67C848C7-3123-47F0-B8C0-0B5E9BE276EF}" type="presParOf" srcId="{AF6B8463-2E17-4558-9643-4D4D005944A0}" destId="{472AA3D7-30B4-457B-BEB4-680DDBA049A7}" srcOrd="0" destOrd="0" presId="urn:microsoft.com/office/officeart/2005/8/layout/hList1"/>
    <dgm:cxn modelId="{B95D7039-903B-4AC0-A5FA-FDDD46D84B32}" type="presParOf" srcId="{AF6B8463-2E17-4558-9643-4D4D005944A0}" destId="{9DB4B4A5-D6D7-4527-A4D9-73201EBECEE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1F1754-54AD-4ABD-92EB-8365FF19D167}"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60B6553-138D-4396-A86E-377413D1351D}">
      <dgm:prSet custT="1"/>
      <dgm:spPr/>
      <dgm:t>
        <a:bodyPr/>
        <a:lstStyle/>
        <a:p>
          <a:r>
            <a:rPr lang="en-US" sz="1100" dirty="0"/>
            <a:t>Add Ons</a:t>
          </a:r>
        </a:p>
      </dgm:t>
    </dgm:pt>
    <dgm:pt modelId="{42EC5DC3-45AD-45D2-88B7-FD52B90ED048}" type="parTrans" cxnId="{2DE3AD16-CD69-47E2-84B6-4A321947495B}">
      <dgm:prSet/>
      <dgm:spPr/>
      <dgm:t>
        <a:bodyPr/>
        <a:lstStyle/>
        <a:p>
          <a:endParaRPr lang="en-US"/>
        </a:p>
      </dgm:t>
    </dgm:pt>
    <dgm:pt modelId="{CAE94C0B-441C-43D2-85E0-7510A86D1CA2}" type="sibTrans" cxnId="{2DE3AD16-CD69-47E2-84B6-4A321947495B}">
      <dgm:prSet/>
      <dgm:spPr/>
      <dgm:t>
        <a:bodyPr/>
        <a:lstStyle/>
        <a:p>
          <a:endParaRPr lang="en-US"/>
        </a:p>
      </dgm:t>
    </dgm:pt>
    <dgm:pt modelId="{23D081B7-07F0-4301-A42D-A2CA34262852}">
      <dgm:prSet custT="1"/>
      <dgm:spPr/>
      <dgm:t>
        <a:bodyPr/>
        <a:lstStyle/>
        <a:p>
          <a:r>
            <a:rPr lang="en-US" sz="900" dirty="0"/>
            <a:t>BIR</a:t>
          </a:r>
        </a:p>
      </dgm:t>
    </dgm:pt>
    <dgm:pt modelId="{5BF8AAAF-D986-462E-BA75-E3F755F8E36A}" type="parTrans" cxnId="{644475C6-88F7-42D8-930D-D5CBD5007EF3}">
      <dgm:prSet/>
      <dgm:spPr/>
      <dgm:t>
        <a:bodyPr/>
        <a:lstStyle/>
        <a:p>
          <a:endParaRPr lang="en-US"/>
        </a:p>
      </dgm:t>
    </dgm:pt>
    <dgm:pt modelId="{899C64F0-7678-4887-A797-BD0C9D54DAF9}" type="sibTrans" cxnId="{644475C6-88F7-42D8-930D-D5CBD5007EF3}">
      <dgm:prSet/>
      <dgm:spPr/>
      <dgm:t>
        <a:bodyPr/>
        <a:lstStyle/>
        <a:p>
          <a:endParaRPr lang="en-US"/>
        </a:p>
      </dgm:t>
    </dgm:pt>
    <dgm:pt modelId="{0A33EACA-D31C-4EB1-9762-CE4D3065DE02}">
      <dgm:prSet custT="1"/>
      <dgm:spPr/>
      <dgm:t>
        <a:bodyPr/>
        <a:lstStyle/>
        <a:p>
          <a:r>
            <a:rPr lang="en-US" sz="900" dirty="0"/>
            <a:t>Comprh</a:t>
          </a:r>
        </a:p>
      </dgm:t>
    </dgm:pt>
    <dgm:pt modelId="{DF1C7A5C-A0C7-4A4C-8DF5-A61C585DB664}" type="parTrans" cxnId="{1F13A61B-90D1-4074-AECB-6520A5C892BA}">
      <dgm:prSet/>
      <dgm:spPr/>
      <dgm:t>
        <a:bodyPr/>
        <a:lstStyle/>
        <a:p>
          <a:endParaRPr lang="en-US"/>
        </a:p>
      </dgm:t>
    </dgm:pt>
    <dgm:pt modelId="{04C67AC3-1682-4177-ACDD-0BC85A4C33D5}" type="sibTrans" cxnId="{1F13A61B-90D1-4074-AECB-6520A5C892BA}">
      <dgm:prSet/>
      <dgm:spPr/>
      <dgm:t>
        <a:bodyPr/>
        <a:lstStyle/>
        <a:p>
          <a:endParaRPr lang="en-US"/>
        </a:p>
      </dgm:t>
    </dgm:pt>
    <dgm:pt modelId="{0D090037-6EBA-4F42-B0A8-1FD8ECB12F80}">
      <dgm:prSet custT="1"/>
      <dgm:spPr/>
      <dgm:t>
        <a:bodyPr/>
        <a:lstStyle/>
        <a:p>
          <a:r>
            <a:rPr lang="en-US" sz="1050" dirty="0"/>
            <a:t>sbrioriginationscores</a:t>
          </a:r>
        </a:p>
      </dgm:t>
    </dgm:pt>
    <dgm:pt modelId="{ECD0855A-247B-40DC-9D45-298A612013C6}" type="parTrans" cxnId="{9B4CA0D2-D8D8-4CA3-A0FA-D1BC6766A94A}">
      <dgm:prSet/>
      <dgm:spPr/>
      <dgm:t>
        <a:bodyPr/>
        <a:lstStyle/>
        <a:p>
          <a:endParaRPr lang="en-US"/>
        </a:p>
      </dgm:t>
    </dgm:pt>
    <dgm:pt modelId="{8DFD2235-0715-4336-B98F-EE3516D40E45}" type="sibTrans" cxnId="{9B4CA0D2-D8D8-4CA3-A0FA-D1BC6766A94A}">
      <dgm:prSet/>
      <dgm:spPr/>
      <dgm:t>
        <a:bodyPr/>
        <a:lstStyle/>
        <a:p>
          <a:endParaRPr lang="en-US"/>
        </a:p>
      </dgm:t>
    </dgm:pt>
    <dgm:pt modelId="{45E09FBB-3D4C-4599-85E5-C81775538881}">
      <dgm:prSet custT="1"/>
      <dgm:spPr/>
      <dgm:t>
        <a:bodyPr/>
        <a:lstStyle/>
        <a:p>
          <a:r>
            <a:rPr lang="en-US" sz="1050" dirty="0"/>
            <a:t>sbriaccountdetails</a:t>
          </a:r>
        </a:p>
      </dgm:t>
    </dgm:pt>
    <dgm:pt modelId="{56087AB8-D749-4FA1-9514-376D9F76D58A}" type="parTrans" cxnId="{B4008977-87CF-4226-8D9B-EE116B76D4D0}">
      <dgm:prSet/>
      <dgm:spPr/>
      <dgm:t>
        <a:bodyPr/>
        <a:lstStyle/>
        <a:p>
          <a:endParaRPr lang="en-US"/>
        </a:p>
      </dgm:t>
    </dgm:pt>
    <dgm:pt modelId="{B45C64AF-D188-436D-9D8F-081CCD60BA66}" type="sibTrans" cxnId="{B4008977-87CF-4226-8D9B-EE116B76D4D0}">
      <dgm:prSet/>
      <dgm:spPr/>
      <dgm:t>
        <a:bodyPr/>
        <a:lstStyle/>
        <a:p>
          <a:endParaRPr lang="en-US"/>
        </a:p>
      </dgm:t>
    </dgm:pt>
    <dgm:pt modelId="{BA5C7D67-27E5-4A23-85D4-E9CFFA4D4D45}">
      <dgm:prSet custT="1"/>
      <dgm:spPr/>
      <dgm:t>
        <a:bodyPr/>
        <a:lstStyle/>
        <a:p>
          <a:r>
            <a:rPr lang="en-US" sz="1050" dirty="0"/>
            <a:t>sbriattributes</a:t>
          </a:r>
        </a:p>
      </dgm:t>
    </dgm:pt>
    <dgm:pt modelId="{183B2B66-395E-4A4B-B93C-D005D6435013}" type="parTrans" cxnId="{A4AF0C82-54BA-4481-9D99-4202BB52A5FA}">
      <dgm:prSet/>
      <dgm:spPr/>
      <dgm:t>
        <a:bodyPr/>
        <a:lstStyle/>
        <a:p>
          <a:endParaRPr lang="en-US"/>
        </a:p>
      </dgm:t>
    </dgm:pt>
    <dgm:pt modelId="{79823CE4-5129-42A4-BAD9-1FE86E3E8146}" type="sibTrans" cxnId="{A4AF0C82-54BA-4481-9D99-4202BB52A5FA}">
      <dgm:prSet/>
      <dgm:spPr/>
      <dgm:t>
        <a:bodyPr/>
        <a:lstStyle/>
        <a:p>
          <a:endParaRPr lang="en-US"/>
        </a:p>
      </dgm:t>
    </dgm:pt>
    <dgm:pt modelId="{01D25C4A-DC2A-43FA-B814-F0D550E0993E}">
      <dgm:prSet custT="1"/>
      <dgm:spPr/>
      <dgm:t>
        <a:bodyPr/>
        <a:lstStyle/>
        <a:p>
          <a:r>
            <a:rPr lang="en-US" sz="1050" dirty="0"/>
            <a:t>sbriguarantor</a:t>
          </a:r>
        </a:p>
      </dgm:t>
    </dgm:pt>
    <dgm:pt modelId="{386E5886-48F9-47BB-A270-D45FBE1022CC}" type="parTrans" cxnId="{7DB34D1E-78FC-40E4-8134-B072A653C66F}">
      <dgm:prSet/>
      <dgm:spPr/>
      <dgm:t>
        <a:bodyPr/>
        <a:lstStyle/>
        <a:p>
          <a:endParaRPr lang="en-US"/>
        </a:p>
      </dgm:t>
    </dgm:pt>
    <dgm:pt modelId="{0CD57F2D-468D-4C63-A8D6-63469D004A3E}" type="sibTrans" cxnId="{7DB34D1E-78FC-40E4-8134-B072A653C66F}">
      <dgm:prSet/>
      <dgm:spPr/>
      <dgm:t>
        <a:bodyPr/>
        <a:lstStyle/>
        <a:p>
          <a:endParaRPr lang="en-US"/>
        </a:p>
      </dgm:t>
    </dgm:pt>
    <dgm:pt modelId="{4C717269-9850-4D04-B534-A5749A89A3B1}">
      <dgm:prSet custT="1"/>
      <dgm:spPr/>
      <dgm:t>
        <a:bodyPr/>
        <a:lstStyle/>
        <a:p>
          <a:r>
            <a:rPr lang="en-US" sz="900" dirty="0"/>
            <a:t>Mini Research</a:t>
          </a:r>
        </a:p>
      </dgm:t>
    </dgm:pt>
    <dgm:pt modelId="{991D7699-7780-455A-82BE-D310B9CC6983}" type="parTrans" cxnId="{A5E5B147-A1FE-4BEB-B193-882E8EC92DC4}">
      <dgm:prSet/>
      <dgm:spPr/>
      <dgm:t>
        <a:bodyPr/>
        <a:lstStyle/>
        <a:p>
          <a:endParaRPr lang="en-US"/>
        </a:p>
      </dgm:t>
    </dgm:pt>
    <dgm:pt modelId="{24F36288-4ADA-40EB-B5ED-6AA67A847038}" type="sibTrans" cxnId="{A5E5B147-A1FE-4BEB-B193-882E8EC92DC4}">
      <dgm:prSet/>
      <dgm:spPr/>
      <dgm:t>
        <a:bodyPr/>
        <a:lstStyle/>
        <a:p>
          <a:endParaRPr lang="en-US"/>
        </a:p>
      </dgm:t>
    </dgm:pt>
    <dgm:pt modelId="{AD74AFE7-A5E6-409E-9AA4-97FE4491DC08}">
      <dgm:prSet custT="1"/>
      <dgm:spPr/>
      <dgm:t>
        <a:bodyPr/>
        <a:lstStyle/>
        <a:p>
          <a:r>
            <a:rPr lang="en-US" sz="1050" dirty="0"/>
            <a:t>Research</a:t>
          </a:r>
        </a:p>
      </dgm:t>
    </dgm:pt>
    <dgm:pt modelId="{9FC7DC71-9AB8-4AB2-ADBC-82888CA56CC1}" type="parTrans" cxnId="{5A0F2857-51AB-43D1-8FC0-935A66F3259C}">
      <dgm:prSet/>
      <dgm:spPr/>
      <dgm:t>
        <a:bodyPr/>
        <a:lstStyle/>
        <a:p>
          <a:endParaRPr lang="en-US"/>
        </a:p>
      </dgm:t>
    </dgm:pt>
    <dgm:pt modelId="{150EB4C9-B8D4-404A-8221-4EFFD49AA44D}" type="sibTrans" cxnId="{5A0F2857-51AB-43D1-8FC0-935A66F3259C}">
      <dgm:prSet/>
      <dgm:spPr/>
      <dgm:t>
        <a:bodyPr/>
        <a:lstStyle/>
        <a:p>
          <a:endParaRPr lang="en-US"/>
        </a:p>
      </dgm:t>
    </dgm:pt>
    <dgm:pt modelId="{4AE1E3B3-F7E3-432B-9D80-E5580DD5190C}">
      <dgm:prSet custT="1"/>
      <dgm:spPr/>
      <dgm:t>
        <a:bodyPr/>
        <a:lstStyle/>
        <a:p>
          <a:r>
            <a:rPr lang="en-US" sz="900" dirty="0"/>
            <a:t>Full Review</a:t>
          </a:r>
        </a:p>
      </dgm:t>
    </dgm:pt>
    <dgm:pt modelId="{D35290A4-1774-49F4-A9AD-565A6BE49BE7}" type="parTrans" cxnId="{99D58EAD-FA4C-4808-9FB4-D908C9B11B52}">
      <dgm:prSet/>
      <dgm:spPr/>
      <dgm:t>
        <a:bodyPr/>
        <a:lstStyle/>
        <a:p>
          <a:endParaRPr lang="en-US"/>
        </a:p>
      </dgm:t>
    </dgm:pt>
    <dgm:pt modelId="{7D335BED-19EC-44D2-8F6A-FA4DDC488B97}" type="sibTrans" cxnId="{99D58EAD-FA4C-4808-9FB4-D908C9B11B52}">
      <dgm:prSet/>
      <dgm:spPr/>
      <dgm:t>
        <a:bodyPr/>
        <a:lstStyle/>
        <a:p>
          <a:endParaRPr lang="en-US"/>
        </a:p>
      </dgm:t>
    </dgm:pt>
    <dgm:pt modelId="{877F52B8-D9ED-4F7C-B9B2-268B13D96310}">
      <dgm:prSet custT="1"/>
      <dgm:spPr/>
      <dgm:t>
        <a:bodyPr/>
        <a:lstStyle/>
        <a:p>
          <a:r>
            <a:rPr lang="en-US" sz="900" dirty="0"/>
            <a:t>Targeted Research</a:t>
          </a:r>
        </a:p>
      </dgm:t>
    </dgm:pt>
    <dgm:pt modelId="{FB4BEF4C-657F-4467-A39E-5E294EAAE7F9}" type="parTrans" cxnId="{D33F4884-4815-4351-9D23-D759899959E0}">
      <dgm:prSet/>
      <dgm:spPr/>
      <dgm:t>
        <a:bodyPr/>
        <a:lstStyle/>
        <a:p>
          <a:endParaRPr lang="en-US"/>
        </a:p>
      </dgm:t>
    </dgm:pt>
    <dgm:pt modelId="{9DCB7971-61F4-4357-A87C-FC294DF6E3B0}" type="sibTrans" cxnId="{D33F4884-4815-4351-9D23-D759899959E0}">
      <dgm:prSet/>
      <dgm:spPr/>
      <dgm:t>
        <a:bodyPr/>
        <a:lstStyle/>
        <a:p>
          <a:endParaRPr lang="en-US"/>
        </a:p>
      </dgm:t>
    </dgm:pt>
    <dgm:pt modelId="{61DA8050-615A-4348-8EE1-A830E92EB315}">
      <dgm:prSet custT="1"/>
      <dgm:spPr/>
      <dgm:t>
        <a:bodyPr/>
        <a:lstStyle/>
        <a:p>
          <a:r>
            <a:rPr lang="en-US" sz="1000" dirty="0"/>
            <a:t>Contact Search</a:t>
          </a:r>
        </a:p>
      </dgm:t>
    </dgm:pt>
    <dgm:pt modelId="{B2C2FE51-27DD-4D89-9B3A-6C69C63BBCDA}" type="parTrans" cxnId="{E0D589AB-84CA-460C-BE55-0F15096AF7CC}">
      <dgm:prSet/>
      <dgm:spPr/>
      <dgm:t>
        <a:bodyPr/>
        <a:lstStyle/>
        <a:p>
          <a:endParaRPr lang="en-US"/>
        </a:p>
      </dgm:t>
    </dgm:pt>
    <dgm:pt modelId="{513539F5-483B-4D09-8652-0325D41B7CE3}" type="sibTrans" cxnId="{E0D589AB-84CA-460C-BE55-0F15096AF7CC}">
      <dgm:prSet/>
      <dgm:spPr/>
      <dgm:t>
        <a:bodyPr/>
        <a:lstStyle/>
        <a:p>
          <a:endParaRPr lang="en-US"/>
        </a:p>
      </dgm:t>
    </dgm:pt>
    <dgm:pt modelId="{459D3792-C287-44BD-914A-FE06294A7634}">
      <dgm:prSet custT="1"/>
      <dgm:spPr/>
      <dgm:t>
        <a:bodyPr/>
        <a:lstStyle/>
        <a:p>
          <a:r>
            <a:rPr lang="en-US" sz="1000" dirty="0"/>
            <a:t>SBFE Match (US Only)</a:t>
          </a:r>
        </a:p>
      </dgm:t>
    </dgm:pt>
    <dgm:pt modelId="{50333DFC-303D-41C4-B854-95548CF22CCB}" type="parTrans" cxnId="{BC71FC66-ED53-4B37-8200-5752F16B403F}">
      <dgm:prSet/>
      <dgm:spPr/>
      <dgm:t>
        <a:bodyPr/>
        <a:lstStyle/>
        <a:p>
          <a:endParaRPr lang="en-US"/>
        </a:p>
      </dgm:t>
    </dgm:pt>
    <dgm:pt modelId="{E744F249-BD04-49DB-87C2-EAFEFE8AE53C}" type="sibTrans" cxnId="{BC71FC66-ED53-4B37-8200-5752F16B403F}">
      <dgm:prSet/>
      <dgm:spPr/>
      <dgm:t>
        <a:bodyPr/>
        <a:lstStyle/>
        <a:p>
          <a:endParaRPr lang="en-US"/>
        </a:p>
      </dgm:t>
    </dgm:pt>
    <dgm:pt modelId="{4B2F181E-3519-4E42-A50A-482B75EB8F39}">
      <dgm:prSet custT="1"/>
      <dgm:spPr/>
      <dgm:t>
        <a:bodyPr/>
        <a:lstStyle/>
        <a:p>
          <a:r>
            <a:rPr lang="en-US" sz="1000" dirty="0"/>
            <a:t>SBFE Score (US Only)</a:t>
          </a:r>
        </a:p>
      </dgm:t>
    </dgm:pt>
    <dgm:pt modelId="{C026C496-62E4-4A3B-AD24-F0FA85D2D1FC}" type="parTrans" cxnId="{7773A874-0B11-4780-BB27-F6B62BD939CC}">
      <dgm:prSet/>
      <dgm:spPr/>
      <dgm:t>
        <a:bodyPr/>
        <a:lstStyle/>
        <a:p>
          <a:endParaRPr lang="en-US"/>
        </a:p>
      </dgm:t>
    </dgm:pt>
    <dgm:pt modelId="{8556A547-29A5-4514-BFB4-FF8FAD18B791}" type="sibTrans" cxnId="{7773A874-0B11-4780-BB27-F6B62BD939CC}">
      <dgm:prSet/>
      <dgm:spPr/>
      <dgm:t>
        <a:bodyPr/>
        <a:lstStyle/>
        <a:p>
          <a:endParaRPr lang="en-US"/>
        </a:p>
      </dgm:t>
    </dgm:pt>
    <dgm:pt modelId="{7D24C328-1D11-4D1D-846F-1E08EE4D48A2}">
      <dgm:prSet custT="1"/>
      <dgm:spPr/>
      <dgm:t>
        <a:bodyPr/>
        <a:lstStyle/>
        <a:p>
          <a:r>
            <a:rPr lang="en-US" sz="1000" dirty="0"/>
            <a:t>SBRI Match (US Only)</a:t>
          </a:r>
        </a:p>
      </dgm:t>
    </dgm:pt>
    <dgm:pt modelId="{4FB8EA7F-E6C9-4181-9473-18BFD39D4CFE}" type="parTrans" cxnId="{90386DA7-41B4-45F5-9774-B44699630AB6}">
      <dgm:prSet/>
      <dgm:spPr/>
      <dgm:t>
        <a:bodyPr/>
        <a:lstStyle/>
        <a:p>
          <a:endParaRPr lang="en-US"/>
        </a:p>
      </dgm:t>
    </dgm:pt>
    <dgm:pt modelId="{56641BF7-43C9-4B78-9027-47FB1997C50D}" type="sibTrans" cxnId="{90386DA7-41B4-45F5-9774-B44699630AB6}">
      <dgm:prSet/>
      <dgm:spPr/>
      <dgm:t>
        <a:bodyPr/>
        <a:lstStyle/>
        <a:p>
          <a:endParaRPr lang="en-US"/>
        </a:p>
      </dgm:t>
    </dgm:pt>
    <dgm:pt modelId="{BA98006E-F658-409F-AF98-FD7D09939809}">
      <dgm:prSet custT="1"/>
      <dgm:spPr/>
      <dgm:t>
        <a:bodyPr/>
        <a:lstStyle/>
        <a:p>
          <a:r>
            <a:rPr lang="en-US" sz="1100" dirty="0"/>
            <a:t>SBRI (US Only)</a:t>
          </a:r>
        </a:p>
      </dgm:t>
    </dgm:pt>
    <dgm:pt modelId="{04700CD3-0081-4A37-B1B6-2C54E667442F}" type="parTrans" cxnId="{48B1A5FC-8CE7-4F4F-A1E4-2C51BCFF0A04}">
      <dgm:prSet/>
      <dgm:spPr/>
      <dgm:t>
        <a:bodyPr/>
        <a:lstStyle/>
        <a:p>
          <a:endParaRPr lang="en-US"/>
        </a:p>
      </dgm:t>
    </dgm:pt>
    <dgm:pt modelId="{F620189B-FFEE-4150-9406-5B1E87D680ED}" type="sibTrans" cxnId="{48B1A5FC-8CE7-4F4F-A1E4-2C51BCFF0A04}">
      <dgm:prSet/>
      <dgm:spPr/>
      <dgm:t>
        <a:bodyPr/>
        <a:lstStyle/>
        <a:p>
          <a:endParaRPr lang="en-US"/>
        </a:p>
      </dgm:t>
    </dgm:pt>
    <dgm:pt modelId="{EE89DF93-C798-4DF2-A1DA-B6137089BA2F}">
      <dgm:prSet custT="1"/>
      <dgm:spPr/>
      <dgm:t>
        <a:bodyPr/>
        <a:lstStyle/>
        <a:p>
          <a:r>
            <a:rPr lang="en-US" sz="1050" dirty="0"/>
            <a:t>Reports</a:t>
          </a:r>
        </a:p>
      </dgm:t>
    </dgm:pt>
    <dgm:pt modelId="{7A4B653D-4F51-44D6-A9EA-C057C4EDC451}" type="parTrans" cxnId="{10A76C43-C848-477F-A0A2-9F83562B40F4}">
      <dgm:prSet/>
      <dgm:spPr/>
      <dgm:t>
        <a:bodyPr/>
        <a:lstStyle/>
        <a:p>
          <a:endParaRPr lang="en-US"/>
        </a:p>
      </dgm:t>
    </dgm:pt>
    <dgm:pt modelId="{A50CEF5C-025B-4373-801C-9184272459AD}" type="sibTrans" cxnId="{10A76C43-C848-477F-A0A2-9F83562B40F4}">
      <dgm:prSet/>
      <dgm:spPr/>
      <dgm:t>
        <a:bodyPr/>
        <a:lstStyle/>
        <a:p>
          <a:endParaRPr lang="en-US"/>
        </a:p>
      </dgm:t>
    </dgm:pt>
    <dgm:pt modelId="{893E82F8-F685-4892-9027-8EFA825A155D}">
      <dgm:prSet custT="1"/>
      <dgm:spPr/>
      <dgm:t>
        <a:bodyPr/>
        <a:lstStyle/>
        <a:p>
          <a:r>
            <a:rPr lang="en-US" sz="1000" dirty="0"/>
            <a:t>Reference Data</a:t>
          </a:r>
        </a:p>
      </dgm:t>
    </dgm:pt>
    <dgm:pt modelId="{CE9EA2E5-3938-47D4-8086-78F849AAD021}" type="parTrans" cxnId="{180F4370-24DD-4E0F-A201-76DD8FB9067E}">
      <dgm:prSet/>
      <dgm:spPr/>
      <dgm:t>
        <a:bodyPr/>
        <a:lstStyle/>
        <a:p>
          <a:endParaRPr lang="en-US"/>
        </a:p>
      </dgm:t>
    </dgm:pt>
    <dgm:pt modelId="{810DECB4-8234-4929-B549-4667882251BB}" type="sibTrans" cxnId="{180F4370-24DD-4E0F-A201-76DD8FB9067E}">
      <dgm:prSet/>
      <dgm:spPr/>
      <dgm:t>
        <a:bodyPr/>
        <a:lstStyle/>
        <a:p>
          <a:endParaRPr lang="en-US"/>
        </a:p>
      </dgm:t>
    </dgm:pt>
    <dgm:pt modelId="{2A741567-E7C9-4972-B7ED-604004DAE430}">
      <dgm:prSet custT="1"/>
      <dgm:spPr/>
      <dgm:t>
        <a:bodyPr/>
        <a:lstStyle/>
        <a:p>
          <a:r>
            <a:rPr lang="en-US" sz="900" dirty="0"/>
            <a:t>Standard View </a:t>
          </a:r>
        </a:p>
      </dgm:t>
    </dgm:pt>
    <dgm:pt modelId="{EA58A3A6-767A-417A-B978-E120568B86D1}" type="parTrans" cxnId="{C4EE7AA0-B1C9-404F-B421-54D1C33E25D4}">
      <dgm:prSet/>
      <dgm:spPr/>
      <dgm:t>
        <a:bodyPr/>
        <a:lstStyle/>
        <a:p>
          <a:endParaRPr lang="en-US"/>
        </a:p>
      </dgm:t>
    </dgm:pt>
    <dgm:pt modelId="{22A84257-2FB7-44EE-9A06-0E6BF35CDFB0}" type="sibTrans" cxnId="{C4EE7AA0-B1C9-404F-B421-54D1C33E25D4}">
      <dgm:prSet/>
      <dgm:spPr/>
      <dgm:t>
        <a:bodyPr/>
        <a:lstStyle/>
        <a:p>
          <a:endParaRPr lang="en-US"/>
        </a:p>
      </dgm:t>
    </dgm:pt>
    <dgm:pt modelId="{9FF6D25B-50A9-42C7-89D4-B989CF55CCD4}">
      <dgm:prSet custT="1"/>
      <dgm:spPr/>
      <dgm:t>
        <a:bodyPr/>
        <a:lstStyle/>
        <a:p>
          <a:r>
            <a:rPr lang="en-US" sz="900" dirty="0"/>
            <a:t>Premium View</a:t>
          </a:r>
        </a:p>
      </dgm:t>
    </dgm:pt>
    <dgm:pt modelId="{05FA6024-7830-4EA7-8D7C-1153B543171D}" type="parTrans" cxnId="{34577FDD-3D0F-48BE-ADE6-D77B0212200B}">
      <dgm:prSet/>
      <dgm:spPr/>
      <dgm:t>
        <a:bodyPr/>
        <a:lstStyle/>
        <a:p>
          <a:endParaRPr lang="en-US"/>
        </a:p>
      </dgm:t>
    </dgm:pt>
    <dgm:pt modelId="{0734D593-BDEB-491F-BC8E-179785308378}" type="sibTrans" cxnId="{34577FDD-3D0F-48BE-ADE6-D77B0212200B}">
      <dgm:prSet/>
      <dgm:spPr/>
      <dgm:t>
        <a:bodyPr/>
        <a:lstStyle/>
        <a:p>
          <a:endParaRPr lang="en-US"/>
        </a:p>
      </dgm:t>
    </dgm:pt>
    <dgm:pt modelId="{1DBBB05B-9650-4053-A6EF-57DCC6AF1793}">
      <dgm:prSet custT="1"/>
      <dgm:spPr/>
      <dgm:t>
        <a:bodyPr/>
        <a:lstStyle/>
        <a:p>
          <a:r>
            <a:rPr lang="en-US" sz="900" dirty="0"/>
            <a:t>Search by Email ID</a:t>
          </a:r>
        </a:p>
      </dgm:t>
    </dgm:pt>
    <dgm:pt modelId="{191D37C4-EDAD-4E55-BC92-5F0B28A4242B}" type="parTrans" cxnId="{C56EA086-61E6-489F-972D-144C5E1548B5}">
      <dgm:prSet/>
      <dgm:spPr/>
      <dgm:t>
        <a:bodyPr/>
        <a:lstStyle/>
        <a:p>
          <a:endParaRPr lang="en-US"/>
        </a:p>
      </dgm:t>
    </dgm:pt>
    <dgm:pt modelId="{F7CC72BB-E50E-4AE6-8460-2B84F409834C}" type="sibTrans" cxnId="{C56EA086-61E6-489F-972D-144C5E1548B5}">
      <dgm:prSet/>
      <dgm:spPr/>
      <dgm:t>
        <a:bodyPr/>
        <a:lstStyle/>
        <a:p>
          <a:endParaRPr lang="en-US"/>
        </a:p>
      </dgm:t>
    </dgm:pt>
    <dgm:pt modelId="{0B73859B-3ECD-4F65-A890-973393A0677E}">
      <dgm:prSet custT="1"/>
      <dgm:spPr/>
      <dgm:t>
        <a:bodyPr/>
        <a:lstStyle/>
        <a:p>
          <a:r>
            <a:rPr lang="en-US" sz="900" dirty="0"/>
            <a:t>Search by Contact ID</a:t>
          </a:r>
        </a:p>
      </dgm:t>
    </dgm:pt>
    <dgm:pt modelId="{48C1419C-2893-4955-B791-4A240F10311C}" type="parTrans" cxnId="{2CBC7233-F51C-48E0-AC94-A7E09786CB74}">
      <dgm:prSet/>
      <dgm:spPr/>
      <dgm:t>
        <a:bodyPr/>
        <a:lstStyle/>
        <a:p>
          <a:endParaRPr lang="en-US"/>
        </a:p>
      </dgm:t>
    </dgm:pt>
    <dgm:pt modelId="{79803B42-8AD1-48D2-AD28-7E0CD6999C58}" type="sibTrans" cxnId="{2CBC7233-F51C-48E0-AC94-A7E09786CB74}">
      <dgm:prSet/>
      <dgm:spPr/>
      <dgm:t>
        <a:bodyPr/>
        <a:lstStyle/>
        <a:p>
          <a:endParaRPr lang="en-US"/>
        </a:p>
      </dgm:t>
    </dgm:pt>
    <dgm:pt modelId="{68AC04ED-93B7-4A9C-8B1C-3CB5BF673825}">
      <dgm:prSet custT="1"/>
      <dgm:spPr/>
      <dgm:t>
        <a:bodyPr/>
        <a:lstStyle/>
        <a:p>
          <a:pPr marL="57150" lvl="1" indent="0" algn="l" defTabSz="444500">
            <a:lnSpc>
              <a:spcPct val="90000"/>
            </a:lnSpc>
            <a:spcBef>
              <a:spcPct val="0"/>
            </a:spcBef>
            <a:spcAft>
              <a:spcPct val="15000"/>
            </a:spcAft>
          </a:pPr>
          <a:r>
            <a:rPr lang="en-US" sz="1000" kern="1200" dirty="0"/>
            <a:t>Consumer Risk Report (UK Only)</a:t>
          </a:r>
        </a:p>
      </dgm:t>
    </dgm:pt>
    <dgm:pt modelId="{1FC9D27E-D432-448B-A97F-81B715F360E5}" type="parTrans" cxnId="{73496A5E-C0A0-4D30-9888-5F65562DA001}">
      <dgm:prSet/>
      <dgm:spPr/>
      <dgm:t>
        <a:bodyPr/>
        <a:lstStyle/>
        <a:p>
          <a:endParaRPr lang="en-US"/>
        </a:p>
      </dgm:t>
    </dgm:pt>
    <dgm:pt modelId="{52BAADB7-F4BF-4161-BE6E-D085F4FD65E6}" type="sibTrans" cxnId="{73496A5E-C0A0-4D30-9888-5F65562DA001}">
      <dgm:prSet/>
      <dgm:spPr/>
      <dgm:t>
        <a:bodyPr/>
        <a:lstStyle/>
        <a:p>
          <a:endParaRPr lang="en-US"/>
        </a:p>
      </dgm:t>
    </dgm:pt>
    <dgm:pt modelId="{04D14E12-0F0D-415E-99DE-6B3ACA5C7F61}">
      <dgm:prSet custT="1"/>
      <dgm:spPr/>
      <dgm:t>
        <a:bodyPr/>
        <a:lstStyle/>
        <a:p>
          <a:pPr marL="57150" lvl="1" indent="0" algn="l" defTabSz="444500">
            <a:lnSpc>
              <a:spcPct val="90000"/>
            </a:lnSpc>
            <a:spcBef>
              <a:spcPct val="0"/>
            </a:spcBef>
            <a:spcAft>
              <a:spcPct val="15000"/>
            </a:spcAft>
          </a:pPr>
          <a:r>
            <a:rPr lang="en-US" sz="1000" kern="1200" dirty="0"/>
            <a:t>CUSTOM Score</a:t>
          </a:r>
        </a:p>
      </dgm:t>
    </dgm:pt>
    <dgm:pt modelId="{61FD4888-7A75-48DC-99B0-995D9EBE7B73}" type="parTrans" cxnId="{72A760EB-C5E1-4F4C-840B-B47ABAD2D7CB}">
      <dgm:prSet/>
      <dgm:spPr/>
      <dgm:t>
        <a:bodyPr/>
        <a:lstStyle/>
        <a:p>
          <a:endParaRPr lang="en-US"/>
        </a:p>
      </dgm:t>
    </dgm:pt>
    <dgm:pt modelId="{672E1628-160A-4034-BBE0-17A519DF0BD0}" type="sibTrans" cxnId="{72A760EB-C5E1-4F4C-840B-B47ABAD2D7CB}">
      <dgm:prSet/>
      <dgm:spPr/>
      <dgm:t>
        <a:bodyPr/>
        <a:lstStyle/>
        <a:p>
          <a:endParaRPr lang="en-US"/>
        </a:p>
      </dgm:t>
    </dgm:pt>
    <dgm:pt modelId="{1C8E4287-E7E2-45D4-8D2E-A1633646D47F}">
      <dgm:prSet custT="1"/>
      <dgm:spPr/>
      <dgm:t>
        <a:bodyPr/>
        <a:lstStyle/>
        <a:p>
          <a:pPr marL="57150" lvl="1" indent="0" algn="l" defTabSz="444500">
            <a:lnSpc>
              <a:spcPct val="90000"/>
            </a:lnSpc>
            <a:spcBef>
              <a:spcPct val="0"/>
            </a:spcBef>
            <a:spcAft>
              <a:spcPct val="15000"/>
            </a:spcAft>
          </a:pPr>
          <a:r>
            <a:rPr lang="en-US" sz="1000" kern="1200" dirty="0"/>
            <a:t>Resolve Network Insight</a:t>
          </a:r>
        </a:p>
      </dgm:t>
    </dgm:pt>
    <dgm:pt modelId="{7E069672-F17A-41E9-B07F-F72BA7CE99F9}" type="parTrans" cxnId="{DC7B94A7-B85C-4962-A9A4-1CEB863C71B0}">
      <dgm:prSet/>
      <dgm:spPr/>
      <dgm:t>
        <a:bodyPr/>
        <a:lstStyle/>
        <a:p>
          <a:endParaRPr lang="en-US"/>
        </a:p>
      </dgm:t>
    </dgm:pt>
    <dgm:pt modelId="{D2F0D178-6F99-48AA-BF92-5A995D427A4B}" type="sibTrans" cxnId="{DC7B94A7-B85C-4962-A9A4-1CEB863C71B0}">
      <dgm:prSet/>
      <dgm:spPr/>
      <dgm:t>
        <a:bodyPr/>
        <a:lstStyle/>
        <a:p>
          <a:endParaRPr lang="en-US"/>
        </a:p>
      </dgm:t>
    </dgm:pt>
    <dgm:pt modelId="{7C410228-9A04-460B-A853-3B5E03B5FDDE}">
      <dgm:prSet custT="1"/>
      <dgm:spPr/>
      <dgm:t>
        <a:bodyPr/>
        <a:lstStyle/>
        <a:p>
          <a:pPr marL="114300" lvl="2" indent="0" algn="l" defTabSz="444500">
            <a:lnSpc>
              <a:spcPct val="90000"/>
            </a:lnSpc>
            <a:spcBef>
              <a:spcPct val="0"/>
            </a:spcBef>
            <a:spcAft>
              <a:spcPct val="15000"/>
            </a:spcAft>
          </a:pPr>
          <a:r>
            <a:rPr lang="en-US" sz="1000" kern="1200" dirty="0"/>
            <a:t>Search</a:t>
          </a:r>
        </a:p>
      </dgm:t>
    </dgm:pt>
    <dgm:pt modelId="{6D3B9A73-8501-4BF6-9EB8-0B6E681A58EA}" type="parTrans" cxnId="{84FA6416-C0C5-4DCF-91D0-E667F41DACC9}">
      <dgm:prSet/>
      <dgm:spPr/>
      <dgm:t>
        <a:bodyPr/>
        <a:lstStyle/>
        <a:p>
          <a:endParaRPr lang="en-US"/>
        </a:p>
      </dgm:t>
    </dgm:pt>
    <dgm:pt modelId="{9D4C18C0-B939-4BD0-A56C-5822F77D62C5}" type="sibTrans" cxnId="{84FA6416-C0C5-4DCF-91D0-E667F41DACC9}">
      <dgm:prSet/>
      <dgm:spPr/>
      <dgm:t>
        <a:bodyPr/>
        <a:lstStyle/>
        <a:p>
          <a:endParaRPr lang="en-US"/>
        </a:p>
      </dgm:t>
    </dgm:pt>
    <dgm:pt modelId="{60C6FE8C-DA55-458A-8844-2C082E117625}">
      <dgm:prSet custT="1"/>
      <dgm:spPr/>
      <dgm:t>
        <a:bodyPr/>
        <a:lstStyle/>
        <a:p>
          <a:pPr marL="114300" lvl="2" indent="0" algn="l" defTabSz="444500">
            <a:lnSpc>
              <a:spcPct val="90000"/>
            </a:lnSpc>
            <a:spcBef>
              <a:spcPct val="0"/>
            </a:spcBef>
            <a:spcAft>
              <a:spcPct val="15000"/>
            </a:spcAft>
          </a:pPr>
          <a:r>
            <a:rPr lang="en-US" sz="1000" kern="1200" dirty="0"/>
            <a:t>Source Of Wealth</a:t>
          </a:r>
        </a:p>
      </dgm:t>
    </dgm:pt>
    <dgm:pt modelId="{F0422DE8-38A9-4196-BAEF-B001904719CC}" type="parTrans" cxnId="{331B11DB-5C0B-4725-A9E4-5DCB108AC43C}">
      <dgm:prSet/>
      <dgm:spPr/>
      <dgm:t>
        <a:bodyPr/>
        <a:lstStyle/>
        <a:p>
          <a:endParaRPr lang="en-US"/>
        </a:p>
      </dgm:t>
    </dgm:pt>
    <dgm:pt modelId="{D9B10656-E847-4093-840D-3F51C1F66853}" type="sibTrans" cxnId="{331B11DB-5C0B-4725-A9E4-5DCB108AC43C}">
      <dgm:prSet/>
      <dgm:spPr/>
      <dgm:t>
        <a:bodyPr/>
        <a:lstStyle/>
        <a:p>
          <a:endParaRPr lang="en-US"/>
        </a:p>
      </dgm:t>
    </dgm:pt>
    <dgm:pt modelId="{99960CF1-C075-4F8C-BB54-7D32C43E6AA2}">
      <dgm:prSet custT="1"/>
      <dgm:spPr/>
      <dgm:t>
        <a:bodyPr/>
        <a:lstStyle/>
        <a:p>
          <a:pPr marL="114300" lvl="2" indent="0" algn="l" defTabSz="444500">
            <a:lnSpc>
              <a:spcPct val="90000"/>
            </a:lnSpc>
            <a:spcBef>
              <a:spcPct val="0"/>
            </a:spcBef>
            <a:spcAft>
              <a:spcPct val="15000"/>
            </a:spcAft>
          </a:pPr>
          <a:r>
            <a:rPr lang="en-US" sz="1000" kern="1200" dirty="0"/>
            <a:t>Role Player</a:t>
          </a:r>
        </a:p>
      </dgm:t>
    </dgm:pt>
    <dgm:pt modelId="{079D7D17-494B-4EE7-82AB-656E2C344414}" type="parTrans" cxnId="{54981BDE-44DD-4CB0-89B5-D844EA43788A}">
      <dgm:prSet/>
      <dgm:spPr/>
      <dgm:t>
        <a:bodyPr/>
        <a:lstStyle/>
        <a:p>
          <a:endParaRPr lang="en-US"/>
        </a:p>
      </dgm:t>
    </dgm:pt>
    <dgm:pt modelId="{AEB523BA-B80A-4527-8F50-EC8A9C37FC5C}" type="sibTrans" cxnId="{54981BDE-44DD-4CB0-89B5-D844EA43788A}">
      <dgm:prSet/>
      <dgm:spPr/>
      <dgm:t>
        <a:bodyPr/>
        <a:lstStyle/>
        <a:p>
          <a:endParaRPr lang="en-US"/>
        </a:p>
      </dgm:t>
    </dgm:pt>
    <dgm:pt modelId="{36AAF083-3DAA-4A2C-855E-3F5BB2CEAD2D}">
      <dgm:prSet custT="1"/>
      <dgm:spPr/>
      <dgm:t>
        <a:bodyPr/>
        <a:lstStyle/>
        <a:p>
          <a:pPr marL="57150" lvl="1" indent="0" algn="l" defTabSz="444500">
            <a:lnSpc>
              <a:spcPct val="90000"/>
            </a:lnSpc>
            <a:spcBef>
              <a:spcPct val="0"/>
            </a:spcBef>
            <a:spcAft>
              <a:spcPct val="15000"/>
            </a:spcAft>
          </a:pPr>
          <a:r>
            <a:rPr lang="en-US" sz="1000" kern="1200" dirty="0"/>
            <a:t>Global Business Ranking </a:t>
          </a:r>
          <a:r>
            <a:rPr lang="en-US" sz="1000" kern="1200" dirty="0">
              <a:solidFill>
                <a:srgbClr val="FF0000"/>
              </a:solidFill>
            </a:rPr>
            <a:t>*</a:t>
          </a:r>
        </a:p>
      </dgm:t>
    </dgm:pt>
    <dgm:pt modelId="{5C6DB80D-DC98-48E2-B4A5-AA53F0855544}" type="parTrans" cxnId="{629BDF2D-AF86-43A4-9430-25C983ADFDCE}">
      <dgm:prSet/>
      <dgm:spPr/>
      <dgm:t>
        <a:bodyPr/>
        <a:lstStyle/>
        <a:p>
          <a:endParaRPr lang="en-US"/>
        </a:p>
      </dgm:t>
    </dgm:pt>
    <dgm:pt modelId="{CC1A8B7B-ED1D-451C-B340-202184C97DCE}" type="sibTrans" cxnId="{629BDF2D-AF86-43A4-9430-25C983ADFDCE}">
      <dgm:prSet/>
      <dgm:spPr/>
      <dgm:t>
        <a:bodyPr/>
        <a:lstStyle/>
        <a:p>
          <a:endParaRPr lang="en-US"/>
        </a:p>
      </dgm:t>
    </dgm:pt>
    <dgm:pt modelId="{D922D4FE-55FC-480E-8E38-9FB9092C35E3}">
      <dgm:prSet custT="1"/>
      <dgm:spPr/>
      <dgm:t>
        <a:bodyPr/>
        <a:lstStyle/>
        <a:p>
          <a:pPr marL="57150" lvl="1" indent="0" algn="l" defTabSz="444500">
            <a:lnSpc>
              <a:spcPct val="90000"/>
            </a:lnSpc>
            <a:spcBef>
              <a:spcPct val="0"/>
            </a:spcBef>
            <a:spcAft>
              <a:spcPct val="15000"/>
            </a:spcAft>
          </a:pPr>
          <a:r>
            <a:rPr lang="en-US" sz="1000" kern="1200" dirty="0"/>
            <a:t>Global Financials </a:t>
          </a:r>
          <a:r>
            <a:rPr lang="en-US" sz="1000" kern="1200" dirty="0">
              <a:solidFill>
                <a:srgbClr val="FF0000"/>
              </a:solidFill>
            </a:rPr>
            <a:t>* </a:t>
          </a:r>
        </a:p>
      </dgm:t>
    </dgm:pt>
    <dgm:pt modelId="{FC36F9E2-924A-4912-A8F0-1A2028F9C76B}" type="parTrans" cxnId="{4BA34F8B-D3FF-488A-9DDF-A0FF4527C7F3}">
      <dgm:prSet/>
      <dgm:spPr/>
      <dgm:t>
        <a:bodyPr/>
        <a:lstStyle/>
        <a:p>
          <a:endParaRPr lang="en-US"/>
        </a:p>
      </dgm:t>
    </dgm:pt>
    <dgm:pt modelId="{753F8449-5D71-497D-9B3A-3A3554BE9D2B}" type="sibTrans" cxnId="{4BA34F8B-D3FF-488A-9DDF-A0FF4527C7F3}">
      <dgm:prSet/>
      <dgm:spPr/>
      <dgm:t>
        <a:bodyPr/>
        <a:lstStyle/>
        <a:p>
          <a:endParaRPr lang="en-US"/>
        </a:p>
      </dgm:t>
    </dgm:pt>
    <dgm:pt modelId="{072984B0-A523-49A0-9DB5-F46166FBC24E}">
      <dgm:prSet custT="1"/>
      <dgm:spPr/>
      <dgm:t>
        <a:bodyPr/>
        <a:lstStyle/>
        <a:p>
          <a:pPr marL="114300" lvl="2" indent="0" algn="l" defTabSz="444500">
            <a:lnSpc>
              <a:spcPct val="90000"/>
            </a:lnSpc>
            <a:spcBef>
              <a:spcPct val="0"/>
            </a:spcBef>
            <a:spcAft>
              <a:spcPct val="15000"/>
            </a:spcAft>
          </a:pPr>
          <a:r>
            <a:rPr lang="en-US" sz="1000" kern="1200" dirty="0"/>
            <a:t>Level 1 </a:t>
          </a:r>
        </a:p>
      </dgm:t>
    </dgm:pt>
    <dgm:pt modelId="{D5933A6C-9A5D-419C-95B4-F2DD9C2D2375}" type="parTrans" cxnId="{66A4993B-2EB7-4F9A-9BB6-BE40AFB0C846}">
      <dgm:prSet/>
      <dgm:spPr/>
      <dgm:t>
        <a:bodyPr/>
        <a:lstStyle/>
        <a:p>
          <a:endParaRPr lang="en-US"/>
        </a:p>
      </dgm:t>
    </dgm:pt>
    <dgm:pt modelId="{7F96A8A6-288F-49BD-9698-C631BFF25764}" type="sibTrans" cxnId="{66A4993B-2EB7-4F9A-9BB6-BE40AFB0C846}">
      <dgm:prSet/>
      <dgm:spPr/>
      <dgm:t>
        <a:bodyPr/>
        <a:lstStyle/>
        <a:p>
          <a:endParaRPr lang="en-US"/>
        </a:p>
      </dgm:t>
    </dgm:pt>
    <dgm:pt modelId="{183881F5-428E-4F26-9D8B-D02B9C7E1FA3}">
      <dgm:prSet custT="1"/>
      <dgm:spPr/>
      <dgm:t>
        <a:bodyPr/>
        <a:lstStyle/>
        <a:p>
          <a:pPr marL="114300" lvl="2" indent="0" algn="l" defTabSz="444500">
            <a:lnSpc>
              <a:spcPct val="90000"/>
            </a:lnSpc>
            <a:spcBef>
              <a:spcPct val="0"/>
            </a:spcBef>
            <a:spcAft>
              <a:spcPct val="15000"/>
            </a:spcAft>
          </a:pPr>
          <a:r>
            <a:rPr lang="en-US" sz="1000" kern="1200" dirty="0"/>
            <a:t>Level 2</a:t>
          </a:r>
        </a:p>
      </dgm:t>
    </dgm:pt>
    <dgm:pt modelId="{ECB12EE4-C0D4-48A8-9649-CFF68789C1D8}" type="parTrans" cxnId="{79B698D5-7CC0-4A47-8775-E5588B93F32F}">
      <dgm:prSet/>
      <dgm:spPr/>
      <dgm:t>
        <a:bodyPr/>
        <a:lstStyle/>
        <a:p>
          <a:endParaRPr lang="en-US"/>
        </a:p>
      </dgm:t>
    </dgm:pt>
    <dgm:pt modelId="{C05FBF5C-349A-473D-8B16-4505BEBEAFB8}" type="sibTrans" cxnId="{79B698D5-7CC0-4A47-8775-E5588B93F32F}">
      <dgm:prSet/>
      <dgm:spPr/>
      <dgm:t>
        <a:bodyPr/>
        <a:lstStyle/>
        <a:p>
          <a:endParaRPr lang="en-US"/>
        </a:p>
      </dgm:t>
    </dgm:pt>
    <dgm:pt modelId="{42E55F1A-6571-4488-8AFE-DB4A56C43071}">
      <dgm:prSet custT="1"/>
      <dgm:spPr/>
      <dgm:t>
        <a:bodyPr/>
        <a:lstStyle/>
        <a:p>
          <a:pPr marL="57150" lvl="1" indent="0" algn="l" defTabSz="444500">
            <a:lnSpc>
              <a:spcPct val="90000"/>
            </a:lnSpc>
            <a:spcBef>
              <a:spcPct val="0"/>
            </a:spcBef>
            <a:spcAft>
              <a:spcPct val="15000"/>
            </a:spcAft>
          </a:pPr>
          <a:r>
            <a:rPr lang="en-US" sz="1000" kern="1200" dirty="0"/>
            <a:t>Level 1</a:t>
          </a:r>
        </a:p>
      </dgm:t>
    </dgm:pt>
    <dgm:pt modelId="{F42AF0E0-2949-4627-A2E4-77B9EDFEB8F4}" type="parTrans" cxnId="{D1A41470-2A9D-44BA-9898-84B1AA96F7B2}">
      <dgm:prSet/>
      <dgm:spPr/>
      <dgm:t>
        <a:bodyPr/>
        <a:lstStyle/>
        <a:p>
          <a:endParaRPr lang="en-US"/>
        </a:p>
      </dgm:t>
    </dgm:pt>
    <dgm:pt modelId="{F96BC980-6C34-4D4B-94EE-10B41A83E2BC}" type="sibTrans" cxnId="{D1A41470-2A9D-44BA-9898-84B1AA96F7B2}">
      <dgm:prSet/>
      <dgm:spPr/>
      <dgm:t>
        <a:bodyPr/>
        <a:lstStyle/>
        <a:p>
          <a:endParaRPr lang="en-US"/>
        </a:p>
      </dgm:t>
    </dgm:pt>
    <dgm:pt modelId="{27F07FA9-6514-45DA-A171-3A1B5B26B698}">
      <dgm:prSet custT="1"/>
      <dgm:spPr/>
      <dgm:t>
        <a:bodyPr/>
        <a:lstStyle/>
        <a:p>
          <a:r>
            <a:rPr lang="en-US" sz="1000" dirty="0"/>
            <a:t>Continued…</a:t>
          </a:r>
        </a:p>
      </dgm:t>
    </dgm:pt>
    <dgm:pt modelId="{1391CBD3-D579-4615-AEAA-BF6F0DB018C9}" type="parTrans" cxnId="{D1ADD22E-A9A1-4E37-B51F-9B22BE083950}">
      <dgm:prSet/>
      <dgm:spPr/>
      <dgm:t>
        <a:bodyPr/>
        <a:lstStyle/>
        <a:p>
          <a:endParaRPr lang="en-US"/>
        </a:p>
      </dgm:t>
    </dgm:pt>
    <dgm:pt modelId="{98A8898A-51E2-40BA-ACC0-D82364EFB090}" type="sibTrans" cxnId="{D1ADD22E-A9A1-4E37-B51F-9B22BE083950}">
      <dgm:prSet/>
      <dgm:spPr/>
      <dgm:t>
        <a:bodyPr/>
        <a:lstStyle/>
        <a:p>
          <a:endParaRPr lang="en-US"/>
        </a:p>
      </dgm:t>
    </dgm:pt>
    <dgm:pt modelId="{40DE5A0C-6181-4129-8E9A-96780C4D80CC}">
      <dgm:prSet custT="1"/>
      <dgm:spPr/>
      <dgm:t>
        <a:bodyPr/>
        <a:lstStyle/>
        <a:p>
          <a:pPr marL="114300" lvl="2" indent="0" algn="l" defTabSz="444500">
            <a:lnSpc>
              <a:spcPct val="90000"/>
            </a:lnSpc>
            <a:spcBef>
              <a:spcPct val="0"/>
            </a:spcBef>
            <a:spcAft>
              <a:spcPct val="15000"/>
            </a:spcAft>
          </a:pPr>
          <a:r>
            <a:rPr lang="en-US" sz="1000" kern="1200" dirty="0"/>
            <a:t>Algorthim 1</a:t>
          </a:r>
        </a:p>
      </dgm:t>
    </dgm:pt>
    <dgm:pt modelId="{9A7A8D28-AB5A-4151-BAC3-54AD3D228EDB}" type="parTrans" cxnId="{0491DCF5-572D-4F16-AE39-5E6FCC0B72BC}">
      <dgm:prSet/>
      <dgm:spPr/>
      <dgm:t>
        <a:bodyPr/>
        <a:lstStyle/>
        <a:p>
          <a:endParaRPr lang="en-US"/>
        </a:p>
      </dgm:t>
    </dgm:pt>
    <dgm:pt modelId="{3AC2EDE8-B977-4303-81E8-409B4DFBAE01}" type="sibTrans" cxnId="{0491DCF5-572D-4F16-AE39-5E6FCC0B72BC}">
      <dgm:prSet/>
      <dgm:spPr/>
      <dgm:t>
        <a:bodyPr/>
        <a:lstStyle/>
        <a:p>
          <a:endParaRPr lang="en-US"/>
        </a:p>
      </dgm:t>
    </dgm:pt>
    <dgm:pt modelId="{9803F197-364A-449E-8120-FAD49D4712BC}">
      <dgm:prSet custT="1"/>
      <dgm:spPr/>
      <dgm:t>
        <a:bodyPr/>
        <a:lstStyle/>
        <a:p>
          <a:pPr marL="114300" lvl="2" indent="0" algn="l" defTabSz="444500">
            <a:lnSpc>
              <a:spcPct val="90000"/>
            </a:lnSpc>
            <a:spcBef>
              <a:spcPct val="0"/>
            </a:spcBef>
            <a:spcAft>
              <a:spcPct val="15000"/>
            </a:spcAft>
          </a:pPr>
          <a:r>
            <a:rPr lang="en-US" sz="1000" kern="1200" dirty="0"/>
            <a:t>Algorthim 2</a:t>
          </a:r>
        </a:p>
      </dgm:t>
    </dgm:pt>
    <dgm:pt modelId="{38AE9C43-226A-474A-A093-243508BEDE26}" type="parTrans" cxnId="{7A509855-D90C-4870-8BC3-3AC70A19BDEA}">
      <dgm:prSet/>
      <dgm:spPr/>
      <dgm:t>
        <a:bodyPr/>
        <a:lstStyle/>
        <a:p>
          <a:endParaRPr lang="en-US"/>
        </a:p>
      </dgm:t>
    </dgm:pt>
    <dgm:pt modelId="{76C0F1B9-3467-4EC0-95CF-46787AF7ACAA}" type="sibTrans" cxnId="{7A509855-D90C-4870-8BC3-3AC70A19BDEA}">
      <dgm:prSet/>
      <dgm:spPr/>
      <dgm:t>
        <a:bodyPr/>
        <a:lstStyle/>
        <a:p>
          <a:endParaRPr lang="en-US"/>
        </a:p>
      </dgm:t>
    </dgm:pt>
    <dgm:pt modelId="{A69E91E6-7EDF-436C-B7F9-360DA7F13EE7}">
      <dgm:prSet custT="1"/>
      <dgm:spPr/>
      <dgm:t>
        <a:bodyPr/>
        <a:lstStyle/>
        <a:p>
          <a:pPr marL="114300" lvl="2" indent="0" algn="l" defTabSz="444500">
            <a:lnSpc>
              <a:spcPct val="90000"/>
            </a:lnSpc>
            <a:spcBef>
              <a:spcPct val="0"/>
            </a:spcBef>
            <a:spcAft>
              <a:spcPct val="15000"/>
            </a:spcAft>
          </a:pPr>
          <a:r>
            <a:rPr lang="en-US" sz="1000" kern="1200" dirty="0"/>
            <a:t>Algorthim 3</a:t>
          </a:r>
        </a:p>
      </dgm:t>
    </dgm:pt>
    <dgm:pt modelId="{81DC97DB-96A5-4F42-A23C-1F58DB530508}" type="parTrans" cxnId="{811321A6-36F5-4FDC-828D-0BC5D46F1338}">
      <dgm:prSet/>
      <dgm:spPr/>
      <dgm:t>
        <a:bodyPr/>
        <a:lstStyle/>
        <a:p>
          <a:endParaRPr lang="en-US"/>
        </a:p>
      </dgm:t>
    </dgm:pt>
    <dgm:pt modelId="{71E97FA6-D8E6-4502-8ADB-6DDA47C06DA7}" type="sibTrans" cxnId="{811321A6-36F5-4FDC-828D-0BC5D46F1338}">
      <dgm:prSet/>
      <dgm:spPr/>
      <dgm:t>
        <a:bodyPr/>
        <a:lstStyle/>
        <a:p>
          <a:endParaRPr lang="en-US"/>
        </a:p>
      </dgm:t>
    </dgm:pt>
    <dgm:pt modelId="{42216481-2B45-42B5-B032-B0696F7FCCB7}">
      <dgm:prSet custT="1"/>
      <dgm:spPr/>
      <dgm:t>
        <a:bodyPr/>
        <a:lstStyle/>
        <a:p>
          <a:pPr marL="114300" lvl="2" indent="0" algn="l" defTabSz="444500">
            <a:lnSpc>
              <a:spcPct val="90000"/>
            </a:lnSpc>
            <a:spcBef>
              <a:spcPct val="0"/>
            </a:spcBef>
            <a:spcAft>
              <a:spcPct val="15000"/>
            </a:spcAft>
          </a:pPr>
          <a:r>
            <a:rPr lang="en-US" sz="1000" kern="1200" dirty="0"/>
            <a:t>Algorthim 4</a:t>
          </a:r>
        </a:p>
      </dgm:t>
    </dgm:pt>
    <dgm:pt modelId="{AE21D399-E958-413A-9017-13D7C2EE1F98}" type="parTrans" cxnId="{9FE6626E-EA24-4DFB-980B-3CDE652895C2}">
      <dgm:prSet/>
      <dgm:spPr/>
      <dgm:t>
        <a:bodyPr/>
        <a:lstStyle/>
        <a:p>
          <a:endParaRPr lang="en-US"/>
        </a:p>
      </dgm:t>
    </dgm:pt>
    <dgm:pt modelId="{0CD04133-444B-4B41-AD7D-F3524253A80F}" type="sibTrans" cxnId="{9FE6626E-EA24-4DFB-980B-3CDE652895C2}">
      <dgm:prSet/>
      <dgm:spPr/>
      <dgm:t>
        <a:bodyPr/>
        <a:lstStyle/>
        <a:p>
          <a:endParaRPr lang="en-US"/>
        </a:p>
      </dgm:t>
    </dgm:pt>
    <dgm:pt modelId="{D28EDB24-5ED2-4A0E-BCC8-B922D21E8E90}">
      <dgm:prSet custT="1"/>
      <dgm:spPr/>
      <dgm:t>
        <a:bodyPr/>
        <a:lstStyle/>
        <a:p>
          <a:r>
            <a:rPr lang="en-US" sz="900" dirty="0"/>
            <a:t>Search Shipping</a:t>
          </a:r>
        </a:p>
      </dgm:t>
    </dgm:pt>
    <dgm:pt modelId="{DD5E1CE7-2565-4D06-9A6D-F3DBE95EDCFB}" type="parTrans" cxnId="{A44A9120-8E3F-4613-8997-E775B1117736}">
      <dgm:prSet/>
      <dgm:spPr/>
      <dgm:t>
        <a:bodyPr/>
        <a:lstStyle/>
        <a:p>
          <a:endParaRPr lang="en-US"/>
        </a:p>
      </dgm:t>
    </dgm:pt>
    <dgm:pt modelId="{E2AF4B3A-F330-47B1-929B-919787F07B7D}" type="sibTrans" cxnId="{A44A9120-8E3F-4613-8997-E775B1117736}">
      <dgm:prSet/>
      <dgm:spPr/>
      <dgm:t>
        <a:bodyPr/>
        <a:lstStyle/>
        <a:p>
          <a:endParaRPr lang="en-US"/>
        </a:p>
      </dgm:t>
    </dgm:pt>
    <dgm:pt modelId="{71BE6F97-105B-4C2C-86F5-BAE743FEC42B}">
      <dgm:prSet custT="1"/>
      <dgm:spPr/>
      <dgm:t>
        <a:bodyPr/>
        <a:lstStyle/>
        <a:p>
          <a:pPr marL="57150" lvl="1" indent="0" algn="l" defTabSz="444500">
            <a:lnSpc>
              <a:spcPct val="90000"/>
            </a:lnSpc>
            <a:spcBef>
              <a:spcPct val="0"/>
            </a:spcBef>
            <a:spcAft>
              <a:spcPct val="15000"/>
            </a:spcAft>
          </a:pPr>
          <a:r>
            <a:rPr lang="en-US" sz="1000" kern="1200" dirty="0"/>
            <a:t>Customer Supplier Locator Search (INTERNAL USE ONLY)</a:t>
          </a:r>
        </a:p>
      </dgm:t>
    </dgm:pt>
    <dgm:pt modelId="{0384D408-BAD5-4751-AAE3-74BD7C797729}" type="parTrans" cxnId="{55ED1661-E405-43FB-B12A-6F5254F2D6CB}">
      <dgm:prSet/>
      <dgm:spPr/>
      <dgm:t>
        <a:bodyPr/>
        <a:lstStyle/>
        <a:p>
          <a:endParaRPr lang="en-US"/>
        </a:p>
      </dgm:t>
    </dgm:pt>
    <dgm:pt modelId="{6C2F9D36-5137-4F26-80B7-15AB872C4DC5}" type="sibTrans" cxnId="{55ED1661-E405-43FB-B12A-6F5254F2D6CB}">
      <dgm:prSet/>
      <dgm:spPr/>
      <dgm:t>
        <a:bodyPr/>
        <a:lstStyle/>
        <a:p>
          <a:endParaRPr lang="en-US"/>
        </a:p>
      </dgm:t>
    </dgm:pt>
    <dgm:pt modelId="{7E0E546F-8EA6-4D4E-9670-A9726FFE5ED1}">
      <dgm:prSet custT="1"/>
      <dgm:spPr/>
      <dgm:t>
        <a:bodyPr/>
        <a:lstStyle/>
        <a:p>
          <a:pPr marL="57150" lvl="1" indent="0" algn="l" defTabSz="444500">
            <a:lnSpc>
              <a:spcPct val="90000"/>
            </a:lnSpc>
            <a:spcBef>
              <a:spcPct val="0"/>
            </a:spcBef>
            <a:spcAft>
              <a:spcPct val="15000"/>
            </a:spcAft>
          </a:pPr>
          <a:r>
            <a:rPr lang="en-US" sz="1000" kern="1200" dirty="0"/>
            <a:t> Environmental, Social, Governance Insight (esginsight_L3_v1)</a:t>
          </a:r>
          <a:r>
            <a:rPr lang="en-US" sz="1000" kern="1200" dirty="0">
              <a:solidFill>
                <a:srgbClr val="FF0000"/>
              </a:solidFill>
            </a:rPr>
            <a:t> * </a:t>
          </a:r>
          <a:endParaRPr lang="en-US" sz="1000" kern="1200" dirty="0"/>
        </a:p>
      </dgm:t>
    </dgm:pt>
    <dgm:pt modelId="{5D0F2C94-947D-4EAB-8FD2-7F71E12E08AA}" type="parTrans" cxnId="{617C53D3-0263-4E77-8848-AC92E3922DEE}">
      <dgm:prSet/>
      <dgm:spPr/>
      <dgm:t>
        <a:bodyPr/>
        <a:lstStyle/>
        <a:p>
          <a:endParaRPr lang="en-US"/>
        </a:p>
      </dgm:t>
    </dgm:pt>
    <dgm:pt modelId="{FAA9DA6C-1B53-44A0-B52F-865D4F944464}" type="sibTrans" cxnId="{617C53D3-0263-4E77-8848-AC92E3922DEE}">
      <dgm:prSet/>
      <dgm:spPr/>
      <dgm:t>
        <a:bodyPr/>
        <a:lstStyle/>
        <a:p>
          <a:endParaRPr lang="en-US"/>
        </a:p>
      </dgm:t>
    </dgm:pt>
    <dgm:pt modelId="{C033F435-21AA-459C-9EED-1E574D352F72}">
      <dgm:prSet custT="1"/>
      <dgm:spPr/>
      <dgm:t>
        <a:bodyPr/>
        <a:lstStyle/>
        <a:p>
          <a:pPr marL="57150" lvl="1" indent="-57150" algn="l" defTabSz="444500">
            <a:lnSpc>
              <a:spcPct val="90000"/>
            </a:lnSpc>
            <a:spcBef>
              <a:spcPct val="0"/>
            </a:spcBef>
            <a:spcAft>
              <a:spcPct val="15000"/>
            </a:spcAft>
            <a:buChar char="•"/>
          </a:pPr>
          <a:r>
            <a:rPr lang="en-US" sz="1000" kern="1200" dirty="0">
              <a:solidFill>
                <a:srgbClr val="000000">
                  <a:hueOff val="0"/>
                  <a:satOff val="0"/>
                  <a:lumOff val="0"/>
                  <a:alphaOff val="0"/>
                </a:srgbClr>
              </a:solidFill>
              <a:latin typeface="Gill Sans MT"/>
              <a:ea typeface="+mn-ea"/>
              <a:cs typeface="+mn-cs"/>
            </a:rPr>
            <a:t> Business Fraud Risk Insight</a:t>
          </a:r>
        </a:p>
      </dgm:t>
    </dgm:pt>
    <dgm:pt modelId="{6D673E1A-78FA-4F1F-AB52-E176825040AE}" type="sibTrans" cxnId="{0C842D3E-5E50-4D7F-AC39-B80B11A714A2}">
      <dgm:prSet/>
      <dgm:spPr/>
      <dgm:t>
        <a:bodyPr/>
        <a:lstStyle/>
        <a:p>
          <a:endParaRPr lang="en-US"/>
        </a:p>
      </dgm:t>
    </dgm:pt>
    <dgm:pt modelId="{ADF08CF3-B72C-4625-9676-9E743A9BD69F}" type="parTrans" cxnId="{0C842D3E-5E50-4D7F-AC39-B80B11A714A2}">
      <dgm:prSet/>
      <dgm:spPr/>
      <dgm:t>
        <a:bodyPr/>
        <a:lstStyle/>
        <a:p>
          <a:endParaRPr lang="en-US"/>
        </a:p>
      </dgm:t>
    </dgm:pt>
    <dgm:pt modelId="{83252BDB-7ED0-4CE0-BE26-0F0A65840C60}">
      <dgm:prSet custT="1"/>
      <dgm:spPr/>
      <dgm:t>
        <a:bodyPr/>
        <a:lstStyle/>
        <a:p>
          <a:r>
            <a:rPr lang="en-IE" sz="1000" b="0" dirty="0"/>
            <a:t>IP Intelligence</a:t>
          </a:r>
          <a:r>
            <a:rPr lang="en-US" sz="1000" b="0" dirty="0">
              <a:solidFill>
                <a:srgbClr val="FF0000"/>
              </a:solidFill>
            </a:rPr>
            <a:t>*</a:t>
          </a:r>
          <a:endParaRPr lang="en-US" sz="1000" b="0" dirty="0"/>
        </a:p>
      </dgm:t>
    </dgm:pt>
    <dgm:pt modelId="{3E29001E-7774-47D2-AA7F-1411C4708E8D}" type="parTrans" cxnId="{CE214DF7-047F-4136-AAA9-F91A34DE13B1}">
      <dgm:prSet/>
      <dgm:spPr/>
      <dgm:t>
        <a:bodyPr/>
        <a:lstStyle/>
        <a:p>
          <a:endParaRPr lang="en-US"/>
        </a:p>
      </dgm:t>
    </dgm:pt>
    <dgm:pt modelId="{A38D0337-5D1C-489D-A95B-897F90B26F2A}" type="sibTrans" cxnId="{CE214DF7-047F-4136-AAA9-F91A34DE13B1}">
      <dgm:prSet/>
      <dgm:spPr/>
      <dgm:t>
        <a:bodyPr/>
        <a:lstStyle/>
        <a:p>
          <a:endParaRPr lang="en-US"/>
        </a:p>
      </dgm:t>
    </dgm:pt>
    <dgm:pt modelId="{BFBC8386-0069-4954-ABDD-B682E88FBDEF}">
      <dgm:prSet custT="1"/>
      <dgm:spPr/>
      <dgm:t>
        <a:bodyPr/>
        <a:lstStyle/>
        <a:p>
          <a:pPr marL="114300" lvl="2" indent="0" algn="l" defTabSz="444500">
            <a:lnSpc>
              <a:spcPct val="90000"/>
            </a:lnSpc>
            <a:spcBef>
              <a:spcPct val="0"/>
            </a:spcBef>
            <a:spcAft>
              <a:spcPct val="15000"/>
            </a:spcAft>
          </a:pPr>
          <a:r>
            <a:rPr lang="en-US" sz="1000" b="0" i="0" kern="1200" dirty="0"/>
            <a:t>Resolved Role Player with SDN</a:t>
          </a:r>
          <a:endParaRPr lang="en-US" sz="1000" b="0" kern="1200" dirty="0"/>
        </a:p>
      </dgm:t>
    </dgm:pt>
    <dgm:pt modelId="{7BAB7634-C1B3-4E6A-8087-6FCE1B80C46B}" type="parTrans" cxnId="{B3BA883C-7C4E-47BC-8494-912EAA75A673}">
      <dgm:prSet/>
      <dgm:spPr/>
      <dgm:t>
        <a:bodyPr/>
        <a:lstStyle/>
        <a:p>
          <a:endParaRPr lang="en-US"/>
        </a:p>
      </dgm:t>
    </dgm:pt>
    <dgm:pt modelId="{0A0C3305-DF1E-40BB-A3CF-749BBFCFB6F1}" type="sibTrans" cxnId="{B3BA883C-7C4E-47BC-8494-912EAA75A673}">
      <dgm:prSet/>
      <dgm:spPr/>
      <dgm:t>
        <a:bodyPr/>
        <a:lstStyle/>
        <a:p>
          <a:endParaRPr lang="en-US"/>
        </a:p>
      </dgm:t>
    </dgm:pt>
    <dgm:pt modelId="{6707CD0E-9A86-4170-8B13-6EEF4BE06D9D}">
      <dgm:prSet custT="1"/>
      <dgm:spPr/>
      <dgm:t>
        <a:bodyPr/>
        <a:lstStyle/>
        <a:p>
          <a:pPr marL="57150" lvl="1" indent="0" algn="l" defTabSz="444500">
            <a:lnSpc>
              <a:spcPct val="90000"/>
            </a:lnSpc>
            <a:spcBef>
              <a:spcPct val="0"/>
            </a:spcBef>
            <a:spcAft>
              <a:spcPct val="15000"/>
            </a:spcAft>
          </a:pPr>
          <a:r>
            <a:rPr lang="en-US" sz="1000" b="0" kern="1200" dirty="0"/>
            <a:t>ESG Self Assessment (esginsight_L5_v1)</a:t>
          </a:r>
          <a:r>
            <a:rPr lang="en-US" sz="1000" b="0" kern="1200" dirty="0">
              <a:solidFill>
                <a:srgbClr val="FF0000"/>
              </a:solidFill>
            </a:rPr>
            <a:t> * </a:t>
          </a:r>
          <a:endParaRPr lang="en-US" sz="1000" b="0" kern="1200" dirty="0"/>
        </a:p>
      </dgm:t>
    </dgm:pt>
    <dgm:pt modelId="{4A05A91B-B795-4A99-A2C9-26A58CAA50B1}" type="parTrans" cxnId="{B40C38BF-EB10-4087-B25F-6C854E249C22}">
      <dgm:prSet/>
      <dgm:spPr/>
      <dgm:t>
        <a:bodyPr/>
        <a:lstStyle/>
        <a:p>
          <a:endParaRPr lang="en-US"/>
        </a:p>
      </dgm:t>
    </dgm:pt>
    <dgm:pt modelId="{FE16065B-A025-4BB8-8CB5-ADF779031058}" type="sibTrans" cxnId="{B40C38BF-EB10-4087-B25F-6C854E249C22}">
      <dgm:prSet/>
      <dgm:spPr/>
      <dgm:t>
        <a:bodyPr/>
        <a:lstStyle/>
        <a:p>
          <a:endParaRPr lang="en-US"/>
        </a:p>
      </dgm:t>
    </dgm:pt>
    <dgm:pt modelId="{5DEE4A2B-68E8-474D-B59F-F05161A444F6}">
      <dgm:prSet custT="1"/>
      <dgm:spPr/>
      <dgm:t>
        <a:bodyPr/>
        <a:lstStyle/>
        <a:p>
          <a:r>
            <a:rPr lang="en-US" sz="1000" b="0" dirty="0"/>
            <a:t>Email Verification</a:t>
          </a:r>
        </a:p>
      </dgm:t>
    </dgm:pt>
    <dgm:pt modelId="{C4E24050-C1FE-41D5-A12D-9EEF709835A0}" type="parTrans" cxnId="{8C3FF6E2-FE4C-4291-9425-E8D39E85ABED}">
      <dgm:prSet/>
      <dgm:spPr/>
      <dgm:t>
        <a:bodyPr/>
        <a:lstStyle/>
        <a:p>
          <a:endParaRPr lang="en-IE"/>
        </a:p>
      </dgm:t>
    </dgm:pt>
    <dgm:pt modelId="{E956BF78-8BEA-4A12-8E57-10F52540B732}" type="sibTrans" cxnId="{8C3FF6E2-FE4C-4291-9425-E8D39E85ABED}">
      <dgm:prSet/>
      <dgm:spPr/>
      <dgm:t>
        <a:bodyPr/>
        <a:lstStyle/>
        <a:p>
          <a:endParaRPr lang="en-IE"/>
        </a:p>
      </dgm:t>
    </dgm:pt>
    <dgm:pt modelId="{35C18FBE-05C8-4A31-BAC3-F93E523BBD21}">
      <dgm:prSet custT="1"/>
      <dgm:spPr/>
      <dgm:t>
        <a:bodyPr/>
        <a:lstStyle/>
        <a:p>
          <a:pPr marL="57150" lvl="1" indent="0" algn="l" defTabSz="444500">
            <a:lnSpc>
              <a:spcPct val="90000"/>
            </a:lnSpc>
            <a:spcBef>
              <a:spcPct val="0"/>
            </a:spcBef>
            <a:spcAft>
              <a:spcPct val="15000"/>
            </a:spcAft>
          </a:pPr>
          <a:r>
            <a:rPr lang="en-US" sz="1000" kern="1200" dirty="0"/>
            <a:t>fraudriskassessment_L2_v1</a:t>
          </a:r>
        </a:p>
      </dgm:t>
    </dgm:pt>
    <dgm:pt modelId="{3A21D87E-8D2C-48C2-A517-1538C81B0872}" type="sibTrans" cxnId="{2BEFCC8A-3D92-4EAA-B28C-DDC20B3CF14A}">
      <dgm:prSet/>
      <dgm:spPr/>
      <dgm:t>
        <a:bodyPr/>
        <a:lstStyle/>
        <a:p>
          <a:endParaRPr lang="en-US"/>
        </a:p>
      </dgm:t>
    </dgm:pt>
    <dgm:pt modelId="{9BA5A453-2490-4EE6-9F7F-7BD374B577E8}" type="parTrans" cxnId="{2BEFCC8A-3D92-4EAA-B28C-DDC20B3CF14A}">
      <dgm:prSet/>
      <dgm:spPr/>
      <dgm:t>
        <a:bodyPr/>
        <a:lstStyle/>
        <a:p>
          <a:endParaRPr lang="en-US"/>
        </a:p>
      </dgm:t>
    </dgm:pt>
    <dgm:pt modelId="{295D9E3B-A77E-4BF9-9C73-DA1434E11F81}">
      <dgm:prSet custT="1"/>
      <dgm:spPr/>
      <dgm:t>
        <a:bodyPr/>
        <a:lstStyle/>
        <a:p>
          <a:pPr marL="57150" lvl="1" indent="0" algn="l" defTabSz="444500">
            <a:lnSpc>
              <a:spcPct val="90000"/>
            </a:lnSpc>
            <a:spcBef>
              <a:spcPct val="0"/>
            </a:spcBef>
            <a:spcAft>
              <a:spcPct val="15000"/>
            </a:spcAft>
          </a:pPr>
          <a:r>
            <a:rPr lang="en-US" sz="1000" kern="1200" dirty="0"/>
            <a:t>fraudriskassessment_L2_v1</a:t>
          </a:r>
        </a:p>
      </dgm:t>
    </dgm:pt>
    <dgm:pt modelId="{F6726D06-98FD-4391-9ED7-07EA4E477CA0}" type="sibTrans" cxnId="{8367634A-4992-4022-A0AC-0F9DBDFECF53}">
      <dgm:prSet/>
      <dgm:spPr/>
      <dgm:t>
        <a:bodyPr/>
        <a:lstStyle/>
        <a:p>
          <a:endParaRPr lang="en-US"/>
        </a:p>
      </dgm:t>
    </dgm:pt>
    <dgm:pt modelId="{72075278-1BAE-4DB5-B8C7-E8A09526F03E}" type="parTrans" cxnId="{8367634A-4992-4022-A0AC-0F9DBDFECF53}">
      <dgm:prSet/>
      <dgm:spPr/>
      <dgm:t>
        <a:bodyPr/>
        <a:lstStyle/>
        <a:p>
          <a:endParaRPr lang="en-US"/>
        </a:p>
      </dgm:t>
    </dgm:pt>
    <dgm:pt modelId="{B550049C-E7C6-4FFE-A480-0DD381677C71}" type="pres">
      <dgm:prSet presAssocID="{631F1754-54AD-4ABD-92EB-8365FF19D167}" presName="Name0" presStyleCnt="0">
        <dgm:presLayoutVars>
          <dgm:dir/>
          <dgm:animLvl val="lvl"/>
          <dgm:resizeHandles val="exact"/>
        </dgm:presLayoutVars>
      </dgm:prSet>
      <dgm:spPr/>
    </dgm:pt>
    <dgm:pt modelId="{56CFAA7E-55B2-4334-93EA-3A8B8B38B319}" type="pres">
      <dgm:prSet presAssocID="{960B6553-138D-4396-A86E-377413D1351D}" presName="composite" presStyleCnt="0"/>
      <dgm:spPr/>
    </dgm:pt>
    <dgm:pt modelId="{185078D4-C865-4DCA-8714-6F893F49D4ED}" type="pres">
      <dgm:prSet presAssocID="{960B6553-138D-4396-A86E-377413D1351D}" presName="parTx" presStyleLbl="alignNode1" presStyleIdx="0" presStyleCnt="2" custScaleY="69698" custLinFactNeighborX="778" custLinFactNeighborY="-35307">
        <dgm:presLayoutVars>
          <dgm:chMax val="0"/>
          <dgm:chPref val="0"/>
          <dgm:bulletEnabled val="1"/>
        </dgm:presLayoutVars>
      </dgm:prSet>
      <dgm:spPr/>
    </dgm:pt>
    <dgm:pt modelId="{13CDCB37-8C11-433F-B5C4-3373DCB0B33F}" type="pres">
      <dgm:prSet presAssocID="{960B6553-138D-4396-A86E-377413D1351D}" presName="desTx" presStyleLbl="alignAccFollowNode1" presStyleIdx="0" presStyleCnt="2" custScaleY="100547" custLinFactNeighborX="802" custLinFactNeighborY="-1719">
        <dgm:presLayoutVars>
          <dgm:bulletEnabled val="1"/>
        </dgm:presLayoutVars>
      </dgm:prSet>
      <dgm:spPr/>
    </dgm:pt>
    <dgm:pt modelId="{DE942E06-6B86-4A01-8767-A84D57625C52}" type="pres">
      <dgm:prSet presAssocID="{CAE94C0B-441C-43D2-85E0-7510A86D1CA2}" presName="space" presStyleCnt="0"/>
      <dgm:spPr/>
    </dgm:pt>
    <dgm:pt modelId="{AF6B8463-2E17-4558-9643-4D4D005944A0}" type="pres">
      <dgm:prSet presAssocID="{27F07FA9-6514-45DA-A171-3A1B5B26B698}" presName="composite" presStyleCnt="0"/>
      <dgm:spPr/>
    </dgm:pt>
    <dgm:pt modelId="{472AA3D7-30B4-457B-BEB4-680DDBA049A7}" type="pres">
      <dgm:prSet presAssocID="{27F07FA9-6514-45DA-A171-3A1B5B26B698}" presName="parTx" presStyleLbl="alignNode1" presStyleIdx="1" presStyleCnt="2" custScaleX="115034" custScaleY="72045" custLinFactNeighborX="-675" custLinFactNeighborY="-21560">
        <dgm:presLayoutVars>
          <dgm:chMax val="0"/>
          <dgm:chPref val="0"/>
          <dgm:bulletEnabled val="1"/>
        </dgm:presLayoutVars>
      </dgm:prSet>
      <dgm:spPr/>
    </dgm:pt>
    <dgm:pt modelId="{9DB4B4A5-D6D7-4527-A4D9-73201EBECEE4}" type="pres">
      <dgm:prSet presAssocID="{27F07FA9-6514-45DA-A171-3A1B5B26B698}" presName="desTx" presStyleLbl="alignAccFollowNode1" presStyleIdx="1" presStyleCnt="2" custScaleX="116843" custScaleY="93123" custLinFactNeighborX="267" custLinFactNeighborY="-2744">
        <dgm:presLayoutVars>
          <dgm:bulletEnabled val="1"/>
        </dgm:presLayoutVars>
      </dgm:prSet>
      <dgm:spPr/>
    </dgm:pt>
  </dgm:ptLst>
  <dgm:cxnLst>
    <dgm:cxn modelId="{3C0DCC01-1565-4357-BF6D-0C27F9262935}" type="presOf" srcId="{BA98006E-F658-409F-AF98-FD7D09939809}" destId="{13CDCB37-8C11-433F-B5C4-3373DCB0B33F}" srcOrd="0" destOrd="9" presId="urn:microsoft.com/office/officeart/2005/8/layout/hList1"/>
    <dgm:cxn modelId="{D6D78503-CFF1-4634-A8C2-CE21705BDB8E}" type="presOf" srcId="{AD74AFE7-A5E6-409E-9AA4-97FE4491DC08}" destId="{13CDCB37-8C11-433F-B5C4-3373DCB0B33F}" srcOrd="0" destOrd="17" presId="urn:microsoft.com/office/officeart/2005/8/layout/hList1"/>
    <dgm:cxn modelId="{DFAF2806-7C15-4605-A967-F41463D826BA}" type="presOf" srcId="{BA5C7D67-27E5-4A23-85D4-E9CFFA4D4D45}" destId="{13CDCB37-8C11-433F-B5C4-3373DCB0B33F}" srcOrd="0" destOrd="12" presId="urn:microsoft.com/office/officeart/2005/8/layout/hList1"/>
    <dgm:cxn modelId="{FBC8BB11-8839-437D-ACD7-BEBDDDF84D68}" type="presOf" srcId="{295D9E3B-A77E-4BF9-9C73-DA1434E11F81}" destId="{9DB4B4A5-D6D7-4527-A4D9-73201EBECEE4}" srcOrd="0" destOrd="20" presId="urn:microsoft.com/office/officeart/2005/8/layout/hList1"/>
    <dgm:cxn modelId="{CC8BFC13-B017-4EEA-850E-C23829B8AED0}" type="presOf" srcId="{60C6FE8C-DA55-458A-8844-2C082E117625}" destId="{9DB4B4A5-D6D7-4527-A4D9-73201EBECEE4}" srcOrd="0" destOrd="8" presId="urn:microsoft.com/office/officeart/2005/8/layout/hList1"/>
    <dgm:cxn modelId="{84FA6416-C0C5-4DCF-91D0-E667F41DACC9}" srcId="{1C8E4287-E7E2-45D4-8D2E-A1633646D47F}" destId="{7C410228-9A04-460B-A853-3B5E03B5FDDE}" srcOrd="0" destOrd="0" parTransId="{6D3B9A73-8501-4BF6-9EB8-0B6E681A58EA}" sibTransId="{9D4C18C0-B939-4BD0-A56C-5822F77D62C5}"/>
    <dgm:cxn modelId="{2DE3AD16-CD69-47E2-84B6-4A321947495B}" srcId="{631F1754-54AD-4ABD-92EB-8365FF19D167}" destId="{960B6553-138D-4396-A86E-377413D1351D}" srcOrd="0" destOrd="0" parTransId="{42EC5DC3-45AD-45D2-88B7-FD52B90ED048}" sibTransId="{CAE94C0B-441C-43D2-85E0-7510A86D1CA2}"/>
    <dgm:cxn modelId="{CFA58918-FAA1-4264-AC8A-8C6C797FE483}" type="presOf" srcId="{BFBC8386-0069-4954-ABDD-B682E88FBDEF}" destId="{9DB4B4A5-D6D7-4527-A4D9-73201EBECEE4}" srcOrd="0" destOrd="10" presId="urn:microsoft.com/office/officeart/2005/8/layout/hList1"/>
    <dgm:cxn modelId="{1F13A61B-90D1-4074-AECB-6520A5C892BA}" srcId="{EE89DF93-C798-4DF2-A1DA-B6137089BA2F}" destId="{0A33EACA-D31C-4EB1-9762-CE4D3065DE02}" srcOrd="1" destOrd="0" parTransId="{DF1C7A5C-A0C7-4A4C-8DF5-A61C585DB664}" sibTransId="{04C67AC3-1682-4177-ACDD-0BC85A4C33D5}"/>
    <dgm:cxn modelId="{7DB34D1E-78FC-40E4-8134-B072A653C66F}" srcId="{BA98006E-F658-409F-AF98-FD7D09939809}" destId="{01D25C4A-DC2A-43FA-B814-F0D550E0993E}" srcOrd="3" destOrd="0" parTransId="{386E5886-48F9-47BB-A270-D45FBE1022CC}" sibTransId="{0CD57F2D-468D-4C63-A8D6-63469D004A3E}"/>
    <dgm:cxn modelId="{940FC91E-13DA-491A-81D8-111F2E4265B2}" type="presOf" srcId="{35C18FBE-05C8-4A31-BAC3-F93E523BBD21}" destId="{9DB4B4A5-D6D7-4527-A4D9-73201EBECEE4}" srcOrd="0" destOrd="21" presId="urn:microsoft.com/office/officeart/2005/8/layout/hList1"/>
    <dgm:cxn modelId="{A44A9120-8E3F-4613-8997-E775B1117736}" srcId="{960B6553-138D-4396-A86E-377413D1351D}" destId="{D28EDB24-5ED2-4A0E-BCC8-B922D21E8E90}" srcOrd="1" destOrd="0" parTransId="{DD5E1CE7-2565-4D06-9A6D-F3DBE95EDCFB}" sibTransId="{E2AF4B3A-F330-47B1-929B-919787F07B7D}"/>
    <dgm:cxn modelId="{55200C25-BCC7-4733-9D6C-C9BD5707269F}" type="presOf" srcId="{631F1754-54AD-4ABD-92EB-8365FF19D167}" destId="{B550049C-E7C6-4FFE-A480-0DD381677C71}" srcOrd="0" destOrd="0" presId="urn:microsoft.com/office/officeart/2005/8/layout/hList1"/>
    <dgm:cxn modelId="{64259D2A-3333-4CF6-A2EB-6A5EC65984BE}" type="presOf" srcId="{183881F5-428E-4F26-9D8B-D02B9C7E1FA3}" destId="{9DB4B4A5-D6D7-4527-A4D9-73201EBECEE4}" srcOrd="0" destOrd="15" presId="urn:microsoft.com/office/officeart/2005/8/layout/hList1"/>
    <dgm:cxn modelId="{629BDF2D-AF86-43A4-9430-25C983ADFDCE}" srcId="{27F07FA9-6514-45DA-A171-3A1B5B26B698}" destId="{36AAF083-3DAA-4A2C-855E-3F5BB2CEAD2D}" srcOrd="3" destOrd="0" parTransId="{5C6DB80D-DC98-48E2-B4A5-AA53F0855544}" sibTransId="{CC1A8B7B-ED1D-451C-B340-202184C97DCE}"/>
    <dgm:cxn modelId="{D1ADD22E-A9A1-4E37-B51F-9B22BE083950}" srcId="{631F1754-54AD-4ABD-92EB-8365FF19D167}" destId="{27F07FA9-6514-45DA-A171-3A1B5B26B698}" srcOrd="1" destOrd="0" parTransId="{1391CBD3-D579-4615-AEAA-BF6F0DB018C9}" sibTransId="{98A8898A-51E2-40BA-ACC0-D82364EFB090}"/>
    <dgm:cxn modelId="{2CBC7233-F51C-48E0-AC94-A7E09786CB74}" srcId="{61DA8050-615A-4348-8EE1-A830E92EB315}" destId="{0B73859B-3ECD-4F65-A890-973393A0677E}" srcOrd="3" destOrd="0" parTransId="{48C1419C-2893-4955-B791-4A240F10311C}" sibTransId="{79803B42-8AD1-48D2-AD28-7E0CD6999C58}"/>
    <dgm:cxn modelId="{A6230D35-583A-4E18-9B08-2060F289ABBB}" type="presOf" srcId="{36AAF083-3DAA-4A2C-855E-3F5BB2CEAD2D}" destId="{9DB4B4A5-D6D7-4527-A4D9-73201EBECEE4}" srcOrd="0" destOrd="11" presId="urn:microsoft.com/office/officeart/2005/8/layout/hList1"/>
    <dgm:cxn modelId="{66A4993B-2EB7-4F9A-9BB6-BE40AFB0C846}" srcId="{D922D4FE-55FC-480E-8E38-9FB9092C35E3}" destId="{072984B0-A523-49A0-9DB5-F46166FBC24E}" srcOrd="0" destOrd="0" parTransId="{D5933A6C-9A5D-419C-95B4-F2DD9C2D2375}" sibTransId="{7F96A8A6-288F-49BD-9698-C631BFF25764}"/>
    <dgm:cxn modelId="{B3BA883C-7C4E-47BC-8494-912EAA75A673}" srcId="{1C8E4287-E7E2-45D4-8D2E-A1633646D47F}" destId="{BFBC8386-0069-4954-ABDD-B682E88FBDEF}" srcOrd="3" destOrd="0" parTransId="{7BAB7634-C1B3-4E6A-8087-6FCE1B80C46B}" sibTransId="{0A0C3305-DF1E-40BB-A3CF-749BBFCFB6F1}"/>
    <dgm:cxn modelId="{0C842D3E-5E50-4D7F-AC39-B80B11A714A2}" srcId="{27F07FA9-6514-45DA-A171-3A1B5B26B698}" destId="{C033F435-21AA-459C-9EED-1E574D352F72}" srcOrd="7" destOrd="0" parTransId="{ADF08CF3-B72C-4625-9676-9E743A9BD69F}" sibTransId="{6D673E1A-78FA-4F1F-AB52-E176825040AE}"/>
    <dgm:cxn modelId="{06AEC25D-C478-4CE6-9863-C596C4BFD521}" type="presOf" srcId="{23D081B7-07F0-4301-A42D-A2CA34262852}" destId="{13CDCB37-8C11-433F-B5C4-3373DCB0B33F}" srcOrd="0" destOrd="15" presId="urn:microsoft.com/office/officeart/2005/8/layout/hList1"/>
    <dgm:cxn modelId="{73496A5E-C0A0-4D30-9888-5F65562DA001}" srcId="{27F07FA9-6514-45DA-A171-3A1B5B26B698}" destId="{68AC04ED-93B7-4A9C-8B1C-3CB5BF673825}" srcOrd="0" destOrd="0" parTransId="{1FC9D27E-D432-448B-A97F-81B715F360E5}" sibTransId="{52BAADB7-F4BF-4161-BE6E-D085F4FD65E6}"/>
    <dgm:cxn modelId="{9A7BB05F-3DF3-492E-B457-B22C08C2B56B}" type="presOf" srcId="{A69E91E6-7EDF-436C-B7F9-360DA7F13EE7}" destId="{9DB4B4A5-D6D7-4527-A4D9-73201EBECEE4}" srcOrd="0" destOrd="4" presId="urn:microsoft.com/office/officeart/2005/8/layout/hList1"/>
    <dgm:cxn modelId="{55ED1661-E405-43FB-B12A-6F5254F2D6CB}" srcId="{27F07FA9-6514-45DA-A171-3A1B5B26B698}" destId="{71BE6F97-105B-4C2C-86F5-BAE743FEC42B}" srcOrd="6" destOrd="0" parTransId="{0384D408-BAD5-4751-AAE3-74BD7C797729}" sibTransId="{6C2F9D36-5137-4F26-80B7-15AB872C4DC5}"/>
    <dgm:cxn modelId="{10A76C43-C848-477F-A0A2-9F83562B40F4}" srcId="{960B6553-138D-4396-A86E-377413D1351D}" destId="{EE89DF93-C798-4DF2-A1DA-B6137089BA2F}" srcOrd="6" destOrd="0" parTransId="{7A4B653D-4F51-44D6-A9EA-C057C4EDC451}" sibTransId="{A50CEF5C-025B-4373-801C-9184272459AD}"/>
    <dgm:cxn modelId="{BC71FC66-ED53-4B37-8200-5752F16B403F}" srcId="{960B6553-138D-4396-A86E-377413D1351D}" destId="{459D3792-C287-44BD-914A-FE06294A7634}" srcOrd="2" destOrd="0" parTransId="{50333DFC-303D-41C4-B854-95548CF22CCB}" sibTransId="{E744F249-BD04-49DB-87C2-EAFEFE8AE53C}"/>
    <dgm:cxn modelId="{A5E5B147-A1FE-4BEB-B193-882E8EC92DC4}" srcId="{AD74AFE7-A5E6-409E-9AA4-97FE4491DC08}" destId="{4C717269-9850-4D04-B534-A5749A89A3B1}" srcOrd="0" destOrd="0" parTransId="{991D7699-7780-455A-82BE-D310B9CC6983}" sibTransId="{24F36288-4ADA-40EB-B5ED-6AA67A847038}"/>
    <dgm:cxn modelId="{1917C367-6B0C-4A41-9375-88D503937F4F}" type="presOf" srcId="{4B2F181E-3519-4E42-A50A-482B75EB8F39}" destId="{13CDCB37-8C11-433F-B5C4-3373DCB0B33F}" srcOrd="0" destOrd="7" presId="urn:microsoft.com/office/officeart/2005/8/layout/hList1"/>
    <dgm:cxn modelId="{7B675A48-92D8-4E42-BBE8-6E1F50484179}" type="presOf" srcId="{04D14E12-0F0D-415E-99DE-6B3ACA5C7F61}" destId="{9DB4B4A5-D6D7-4527-A4D9-73201EBECEE4}" srcOrd="0" destOrd="1" presId="urn:microsoft.com/office/officeart/2005/8/layout/hList1"/>
    <dgm:cxn modelId="{3E772169-2B7C-43B3-827C-52D89DA490CF}" type="presOf" srcId="{7E0E546F-8EA6-4D4E-9670-A9726FFE5ED1}" destId="{9DB4B4A5-D6D7-4527-A4D9-73201EBECEE4}" srcOrd="0" destOrd="16" presId="urn:microsoft.com/office/officeart/2005/8/layout/hList1"/>
    <dgm:cxn modelId="{8367634A-4992-4022-A0AC-0F9DBDFECF53}" srcId="{27F07FA9-6514-45DA-A171-3A1B5B26B698}" destId="{295D9E3B-A77E-4BF9-9C73-DA1434E11F81}" srcOrd="8" destOrd="0" parTransId="{72075278-1BAE-4DB5-B8C7-E8A09526F03E}" sibTransId="{F6726D06-98FD-4391-9ED7-07EA4E477CA0}"/>
    <dgm:cxn modelId="{7322E36A-0B33-4FB6-A4B2-88DE1E8E9885}" type="presOf" srcId="{1DBBB05B-9650-4053-A6EF-57DCC6AF1793}" destId="{13CDCB37-8C11-433F-B5C4-3373DCB0B33F}" srcOrd="0" destOrd="3" presId="urn:microsoft.com/office/officeart/2005/8/layout/hList1"/>
    <dgm:cxn modelId="{9465BF4B-94F2-4EEE-BDAB-2ECAF0CF2505}" type="presOf" srcId="{9803F197-364A-449E-8120-FAD49D4712BC}" destId="{9DB4B4A5-D6D7-4527-A4D9-73201EBECEE4}" srcOrd="0" destOrd="3" presId="urn:microsoft.com/office/officeart/2005/8/layout/hList1"/>
    <dgm:cxn modelId="{AB7E206E-B769-47C0-AF06-38BB2037B736}" type="presOf" srcId="{072984B0-A523-49A0-9DB5-F46166FBC24E}" destId="{9DB4B4A5-D6D7-4527-A4D9-73201EBECEE4}" srcOrd="0" destOrd="14" presId="urn:microsoft.com/office/officeart/2005/8/layout/hList1"/>
    <dgm:cxn modelId="{9FE6626E-EA24-4DFB-980B-3CDE652895C2}" srcId="{04D14E12-0F0D-415E-99DE-6B3ACA5C7F61}" destId="{42216481-2B45-42B5-B032-B0696F7FCCB7}" srcOrd="3" destOrd="0" parTransId="{AE21D399-E958-413A-9017-13D7C2EE1F98}" sibTransId="{0CD04133-444B-4B41-AD7D-F3524253A80F}"/>
    <dgm:cxn modelId="{D1A41470-2A9D-44BA-9898-84B1AA96F7B2}" srcId="{36AAF083-3DAA-4A2C-855E-3F5BB2CEAD2D}" destId="{42E55F1A-6571-4488-8AFE-DB4A56C43071}" srcOrd="0" destOrd="0" parTransId="{F42AF0E0-2949-4627-A2E4-77B9EDFEB8F4}" sibTransId="{F96BC980-6C34-4D4B-94EE-10B41A83E2BC}"/>
    <dgm:cxn modelId="{180F4370-24DD-4E0F-A201-76DD8FB9067E}" srcId="{960B6553-138D-4396-A86E-377413D1351D}" destId="{893E82F8-F685-4892-9027-8EFA825A155D}" srcOrd="8" destOrd="0" parTransId="{CE9EA2E5-3938-47D4-8086-78F849AAD021}" sibTransId="{810DECB4-8234-4929-B549-4667882251BB}"/>
    <dgm:cxn modelId="{03B16A53-4ED8-42F1-B431-614181FB021E}" type="presOf" srcId="{893E82F8-F685-4892-9027-8EFA825A155D}" destId="{13CDCB37-8C11-433F-B5C4-3373DCB0B33F}" srcOrd="0" destOrd="21" presId="urn:microsoft.com/office/officeart/2005/8/layout/hList1"/>
    <dgm:cxn modelId="{DDBD5773-28C2-4570-9D15-C9230E2CB6A5}" type="presOf" srcId="{83252BDB-7ED0-4CE0-BE26-0F0A65840C60}" destId="{13CDCB37-8C11-433F-B5C4-3373DCB0B33F}" srcOrd="0" destOrd="22" presId="urn:microsoft.com/office/officeart/2005/8/layout/hList1"/>
    <dgm:cxn modelId="{7773A874-0B11-4780-BB27-F6B62BD939CC}" srcId="{960B6553-138D-4396-A86E-377413D1351D}" destId="{4B2F181E-3519-4E42-A50A-482B75EB8F39}" srcOrd="3" destOrd="0" parTransId="{C026C496-62E4-4A3B-AD24-F0FA85D2D1FC}" sibTransId="{8556A547-29A5-4514-BFB4-FF8FAD18B791}"/>
    <dgm:cxn modelId="{7A509855-D90C-4870-8BC3-3AC70A19BDEA}" srcId="{04D14E12-0F0D-415E-99DE-6B3ACA5C7F61}" destId="{9803F197-364A-449E-8120-FAD49D4712BC}" srcOrd="1" destOrd="0" parTransId="{38AE9C43-226A-474A-A093-243508BEDE26}" sibTransId="{76C0F1B9-3467-4EC0-95CF-46787AF7ACAA}"/>
    <dgm:cxn modelId="{5A0F2857-51AB-43D1-8FC0-935A66F3259C}" srcId="{960B6553-138D-4396-A86E-377413D1351D}" destId="{AD74AFE7-A5E6-409E-9AA4-97FE4491DC08}" srcOrd="7" destOrd="0" parTransId="{9FC7DC71-9AB8-4AB2-ADBC-82888CA56CC1}" sibTransId="{150EB4C9-B8D4-404A-8221-4EFFD49AA44D}"/>
    <dgm:cxn modelId="{B4008977-87CF-4226-8D9B-EE116B76D4D0}" srcId="{BA98006E-F658-409F-AF98-FD7D09939809}" destId="{45E09FBB-3D4C-4599-85E5-C81775538881}" srcOrd="1" destOrd="0" parTransId="{56087AB8-D749-4FA1-9514-376D9F76D58A}" sibTransId="{B45C64AF-D188-436D-9D8F-081CCD60BA66}"/>
    <dgm:cxn modelId="{27D02E79-292D-4AD4-8361-F177EEF239AC}" type="presOf" srcId="{D28EDB24-5ED2-4A0E-BCC8-B922D21E8E90}" destId="{13CDCB37-8C11-433F-B5C4-3373DCB0B33F}" srcOrd="0" destOrd="5" presId="urn:microsoft.com/office/officeart/2005/8/layout/hList1"/>
    <dgm:cxn modelId="{5FD1727A-F29B-4AD6-9C42-C8461D266832}" type="presOf" srcId="{960B6553-138D-4396-A86E-377413D1351D}" destId="{185078D4-C865-4DCA-8714-6F893F49D4ED}" srcOrd="0" destOrd="0" presId="urn:microsoft.com/office/officeart/2005/8/layout/hList1"/>
    <dgm:cxn modelId="{CEDFFD7F-1092-476F-AC66-E6C01251065D}" type="presOf" srcId="{0A33EACA-D31C-4EB1-9762-CE4D3065DE02}" destId="{13CDCB37-8C11-433F-B5C4-3373DCB0B33F}" srcOrd="0" destOrd="16" presId="urn:microsoft.com/office/officeart/2005/8/layout/hList1"/>
    <dgm:cxn modelId="{A4AF0C82-54BA-4481-9D99-4202BB52A5FA}" srcId="{BA98006E-F658-409F-AF98-FD7D09939809}" destId="{BA5C7D67-27E5-4A23-85D4-E9CFFA4D4D45}" srcOrd="2" destOrd="0" parTransId="{183B2B66-395E-4A4B-B93C-D005D6435013}" sibTransId="{79823CE4-5129-42A4-BAD9-1FE86E3E8146}"/>
    <dgm:cxn modelId="{13FA8283-5618-4FAA-BF70-D95B4A6A288E}" type="presOf" srcId="{99960CF1-C075-4F8C-BB54-7D32C43E6AA2}" destId="{9DB4B4A5-D6D7-4527-A4D9-73201EBECEE4}" srcOrd="0" destOrd="9" presId="urn:microsoft.com/office/officeart/2005/8/layout/hList1"/>
    <dgm:cxn modelId="{D33F4884-4815-4351-9D23-D759899959E0}" srcId="{AD74AFE7-A5E6-409E-9AA4-97FE4491DC08}" destId="{877F52B8-D9ED-4F7C-B9B2-268B13D96310}" srcOrd="2" destOrd="0" parTransId="{FB4BEF4C-657F-4467-A39E-5E294EAAE7F9}" sibTransId="{9DCB7971-61F4-4357-A87C-FC294DF6E3B0}"/>
    <dgm:cxn modelId="{C56EA086-61E6-489F-972D-144C5E1548B5}" srcId="{61DA8050-615A-4348-8EE1-A830E92EB315}" destId="{1DBBB05B-9650-4053-A6EF-57DCC6AF1793}" srcOrd="2" destOrd="0" parTransId="{191D37C4-EDAD-4E55-BC92-5F0B28A4242B}" sibTransId="{F7CC72BB-E50E-4AE6-8460-2B84F409834C}"/>
    <dgm:cxn modelId="{1D9C2D8A-F0AA-4FE3-8B68-86872AE822FD}" type="presOf" srcId="{D922D4FE-55FC-480E-8E38-9FB9092C35E3}" destId="{9DB4B4A5-D6D7-4527-A4D9-73201EBECEE4}" srcOrd="0" destOrd="13" presId="urn:microsoft.com/office/officeart/2005/8/layout/hList1"/>
    <dgm:cxn modelId="{7E489F8A-C6B2-4E07-B06B-3C9F0D0A911A}" type="presOf" srcId="{01D25C4A-DC2A-43FA-B814-F0D550E0993E}" destId="{13CDCB37-8C11-433F-B5C4-3373DCB0B33F}" srcOrd="0" destOrd="13" presId="urn:microsoft.com/office/officeart/2005/8/layout/hList1"/>
    <dgm:cxn modelId="{2BEFCC8A-3D92-4EAA-B28C-DDC20B3CF14A}" srcId="{27F07FA9-6514-45DA-A171-3A1B5B26B698}" destId="{35C18FBE-05C8-4A31-BAC3-F93E523BBD21}" srcOrd="9" destOrd="0" parTransId="{9BA5A453-2490-4EE6-9F7F-7BD374B577E8}" sibTransId="{3A21D87E-8D2C-48C2-A517-1538C81B0872}"/>
    <dgm:cxn modelId="{4BA34F8B-D3FF-488A-9DDF-A0FF4527C7F3}" srcId="{27F07FA9-6514-45DA-A171-3A1B5B26B698}" destId="{D922D4FE-55FC-480E-8E38-9FB9092C35E3}" srcOrd="4" destOrd="0" parTransId="{FC36F9E2-924A-4912-A8F0-1A2028F9C76B}" sibTransId="{753F8449-5D71-497D-9B3A-3A3554BE9D2B}"/>
    <dgm:cxn modelId="{5612319D-C077-4E26-848E-6AAD84CE2386}" type="presOf" srcId="{1C8E4287-E7E2-45D4-8D2E-A1633646D47F}" destId="{9DB4B4A5-D6D7-4527-A4D9-73201EBECEE4}" srcOrd="0" destOrd="6" presId="urn:microsoft.com/office/officeart/2005/8/layout/hList1"/>
    <dgm:cxn modelId="{C4EE7AA0-B1C9-404F-B421-54D1C33E25D4}" srcId="{61DA8050-615A-4348-8EE1-A830E92EB315}" destId="{2A741567-E7C9-4972-B7ED-604004DAE430}" srcOrd="0" destOrd="0" parTransId="{EA58A3A6-767A-417A-B978-E120568B86D1}" sibTransId="{22A84257-2FB7-44EE-9A06-0E6BF35CDFB0}"/>
    <dgm:cxn modelId="{AD7346A5-F3B5-486E-AD06-6EEA3C8FF72D}" type="presOf" srcId="{42E55F1A-6571-4488-8AFE-DB4A56C43071}" destId="{9DB4B4A5-D6D7-4527-A4D9-73201EBECEE4}" srcOrd="0" destOrd="12" presId="urn:microsoft.com/office/officeart/2005/8/layout/hList1"/>
    <dgm:cxn modelId="{811321A6-36F5-4FDC-828D-0BC5D46F1338}" srcId="{04D14E12-0F0D-415E-99DE-6B3ACA5C7F61}" destId="{A69E91E6-7EDF-436C-B7F9-360DA7F13EE7}" srcOrd="2" destOrd="0" parTransId="{81DC97DB-96A5-4F42-A23C-1F58DB530508}" sibTransId="{71E97FA6-D8E6-4502-8ADB-6DDA47C06DA7}"/>
    <dgm:cxn modelId="{90386DA7-41B4-45F5-9774-B44699630AB6}" srcId="{960B6553-138D-4396-A86E-377413D1351D}" destId="{7D24C328-1D11-4D1D-846F-1E08EE4D48A2}" srcOrd="4" destOrd="0" parTransId="{4FB8EA7F-E6C9-4181-9473-18BFD39D4CFE}" sibTransId="{56641BF7-43C9-4B78-9027-47FB1997C50D}"/>
    <dgm:cxn modelId="{DC7B94A7-B85C-4962-A9A4-1CEB863C71B0}" srcId="{27F07FA9-6514-45DA-A171-3A1B5B26B698}" destId="{1C8E4287-E7E2-45D4-8D2E-A1633646D47F}" srcOrd="2" destOrd="0" parTransId="{7E069672-F17A-41E9-B07F-F72BA7CE99F9}" sibTransId="{D2F0D178-6F99-48AA-BF92-5A995D427A4B}"/>
    <dgm:cxn modelId="{E0D589AB-84CA-460C-BE55-0F15096AF7CC}" srcId="{960B6553-138D-4396-A86E-377413D1351D}" destId="{61DA8050-615A-4348-8EE1-A830E92EB315}" srcOrd="0" destOrd="0" parTransId="{B2C2FE51-27DD-4D89-9B3A-6C69C63BBCDA}" sibTransId="{513539F5-483B-4D09-8652-0325D41B7CE3}"/>
    <dgm:cxn modelId="{99D58EAD-FA4C-4808-9FB4-D908C9B11B52}" srcId="{AD74AFE7-A5E6-409E-9AA4-97FE4491DC08}" destId="{4AE1E3B3-F7E3-432B-9D80-E5580DD5190C}" srcOrd="1" destOrd="0" parTransId="{D35290A4-1774-49F4-A9AD-565A6BE49BE7}" sibTransId="{7D335BED-19EC-44D2-8F6A-FA4DDC488B97}"/>
    <dgm:cxn modelId="{279856B0-C3BE-41B7-9EF5-AACC35B5BC16}" type="presOf" srcId="{4AE1E3B3-F7E3-432B-9D80-E5580DD5190C}" destId="{13CDCB37-8C11-433F-B5C4-3373DCB0B33F}" srcOrd="0" destOrd="19" presId="urn:microsoft.com/office/officeart/2005/8/layout/hList1"/>
    <dgm:cxn modelId="{50E077B1-5481-4806-AD56-BC4AE67BC15B}" type="presOf" srcId="{0B73859B-3ECD-4F65-A890-973393A0677E}" destId="{13CDCB37-8C11-433F-B5C4-3373DCB0B33F}" srcOrd="0" destOrd="4" presId="urn:microsoft.com/office/officeart/2005/8/layout/hList1"/>
    <dgm:cxn modelId="{66BE19B3-9518-45EE-9B42-D484A3CC2C2E}" type="presOf" srcId="{27F07FA9-6514-45DA-A171-3A1B5B26B698}" destId="{472AA3D7-30B4-457B-BEB4-680DDBA049A7}" srcOrd="0" destOrd="0" presId="urn:microsoft.com/office/officeart/2005/8/layout/hList1"/>
    <dgm:cxn modelId="{858C97B4-640A-41FA-895C-6F6498C381C6}" type="presOf" srcId="{0D090037-6EBA-4F42-B0A8-1FD8ECB12F80}" destId="{13CDCB37-8C11-433F-B5C4-3373DCB0B33F}" srcOrd="0" destOrd="10" presId="urn:microsoft.com/office/officeart/2005/8/layout/hList1"/>
    <dgm:cxn modelId="{621F2CB5-9A42-45B5-805C-3C8B52B51762}" type="presOf" srcId="{6707CD0E-9A86-4170-8B13-6EEF4BE06D9D}" destId="{9DB4B4A5-D6D7-4527-A4D9-73201EBECEE4}" srcOrd="0" destOrd="17" presId="urn:microsoft.com/office/officeart/2005/8/layout/hList1"/>
    <dgm:cxn modelId="{B40C38BF-EB10-4087-B25F-6C854E249C22}" srcId="{7E0E546F-8EA6-4D4E-9670-A9726FFE5ED1}" destId="{6707CD0E-9A86-4170-8B13-6EEF4BE06D9D}" srcOrd="0" destOrd="0" parTransId="{4A05A91B-B795-4A99-A2C9-26A58CAA50B1}" sibTransId="{FE16065B-A025-4BB8-8CB5-ADF779031058}"/>
    <dgm:cxn modelId="{9BD4D1BF-4E98-479A-B866-DEF139B0F9B2}" type="presOf" srcId="{459D3792-C287-44BD-914A-FE06294A7634}" destId="{13CDCB37-8C11-433F-B5C4-3373DCB0B33F}" srcOrd="0" destOrd="6" presId="urn:microsoft.com/office/officeart/2005/8/layout/hList1"/>
    <dgm:cxn modelId="{6FBF92C1-2303-4E81-B9B8-AC22A2E17FC9}" type="presOf" srcId="{45E09FBB-3D4C-4599-85E5-C81775538881}" destId="{13CDCB37-8C11-433F-B5C4-3373DCB0B33F}" srcOrd="0" destOrd="11" presId="urn:microsoft.com/office/officeart/2005/8/layout/hList1"/>
    <dgm:cxn modelId="{644475C6-88F7-42D8-930D-D5CBD5007EF3}" srcId="{EE89DF93-C798-4DF2-A1DA-B6137089BA2F}" destId="{23D081B7-07F0-4301-A42D-A2CA34262852}" srcOrd="0" destOrd="0" parTransId="{5BF8AAAF-D986-462E-BA75-E3F755F8E36A}" sibTransId="{899C64F0-7678-4887-A797-BD0C9D54DAF9}"/>
    <dgm:cxn modelId="{415E91CC-D330-4743-824F-AD5935FB9685}" type="presOf" srcId="{42216481-2B45-42B5-B032-B0696F7FCCB7}" destId="{9DB4B4A5-D6D7-4527-A4D9-73201EBECEE4}" srcOrd="0" destOrd="5" presId="urn:microsoft.com/office/officeart/2005/8/layout/hList1"/>
    <dgm:cxn modelId="{91A78BCD-7838-4C09-8A31-AB549620F788}" type="presOf" srcId="{4C717269-9850-4D04-B534-A5749A89A3B1}" destId="{13CDCB37-8C11-433F-B5C4-3373DCB0B33F}" srcOrd="0" destOrd="18" presId="urn:microsoft.com/office/officeart/2005/8/layout/hList1"/>
    <dgm:cxn modelId="{4E9D10CE-7C08-4818-821C-EAADF6EFE1F6}" type="presOf" srcId="{2A741567-E7C9-4972-B7ED-604004DAE430}" destId="{13CDCB37-8C11-433F-B5C4-3373DCB0B33F}" srcOrd="0" destOrd="1" presId="urn:microsoft.com/office/officeart/2005/8/layout/hList1"/>
    <dgm:cxn modelId="{813594CE-8A94-4D1B-8871-4BD8A1D87456}" type="presOf" srcId="{71BE6F97-105B-4C2C-86F5-BAE743FEC42B}" destId="{9DB4B4A5-D6D7-4527-A4D9-73201EBECEE4}" srcOrd="0" destOrd="18" presId="urn:microsoft.com/office/officeart/2005/8/layout/hList1"/>
    <dgm:cxn modelId="{C7718BCF-F887-4DC0-B44C-F5198CD5F632}" type="presOf" srcId="{5DEE4A2B-68E8-474D-B59F-F05161A444F6}" destId="{13CDCB37-8C11-433F-B5C4-3373DCB0B33F}" srcOrd="0" destOrd="23" presId="urn:microsoft.com/office/officeart/2005/8/layout/hList1"/>
    <dgm:cxn modelId="{9B4CA0D2-D8D8-4CA3-A0FA-D1BC6766A94A}" srcId="{BA98006E-F658-409F-AF98-FD7D09939809}" destId="{0D090037-6EBA-4F42-B0A8-1FD8ECB12F80}" srcOrd="0" destOrd="0" parTransId="{ECD0855A-247B-40DC-9D45-298A612013C6}" sibTransId="{8DFD2235-0715-4336-B98F-EE3516D40E45}"/>
    <dgm:cxn modelId="{617C53D3-0263-4E77-8848-AC92E3922DEE}" srcId="{27F07FA9-6514-45DA-A171-3A1B5B26B698}" destId="{7E0E546F-8EA6-4D4E-9670-A9726FFE5ED1}" srcOrd="5" destOrd="0" parTransId="{5D0F2C94-947D-4EAB-8FD2-7F71E12E08AA}" sibTransId="{FAA9DA6C-1B53-44A0-B52F-865D4F944464}"/>
    <dgm:cxn modelId="{79B698D5-7CC0-4A47-8775-E5588B93F32F}" srcId="{D922D4FE-55FC-480E-8E38-9FB9092C35E3}" destId="{183881F5-428E-4F26-9D8B-D02B9C7E1FA3}" srcOrd="1" destOrd="0" parTransId="{ECB12EE4-C0D4-48A8-9649-CFF68789C1D8}" sibTransId="{C05FBF5C-349A-473D-8B16-4505BEBEAFB8}"/>
    <dgm:cxn modelId="{93D428D7-0071-42F1-8771-ED34BAD1244F}" type="presOf" srcId="{68AC04ED-93B7-4A9C-8B1C-3CB5BF673825}" destId="{9DB4B4A5-D6D7-4527-A4D9-73201EBECEE4}" srcOrd="0" destOrd="0" presId="urn:microsoft.com/office/officeart/2005/8/layout/hList1"/>
    <dgm:cxn modelId="{331B11DB-5C0B-4725-A9E4-5DCB108AC43C}" srcId="{1C8E4287-E7E2-45D4-8D2E-A1633646D47F}" destId="{60C6FE8C-DA55-458A-8844-2C082E117625}" srcOrd="1" destOrd="0" parTransId="{F0422DE8-38A9-4196-BAEF-B001904719CC}" sibTransId="{D9B10656-E847-4093-840D-3F51C1F66853}"/>
    <dgm:cxn modelId="{D479DCDB-F472-46B2-8A63-47B92E2E9614}" type="presOf" srcId="{40DE5A0C-6181-4129-8E9A-96780C4D80CC}" destId="{9DB4B4A5-D6D7-4527-A4D9-73201EBECEE4}" srcOrd="0" destOrd="2" presId="urn:microsoft.com/office/officeart/2005/8/layout/hList1"/>
    <dgm:cxn modelId="{34577FDD-3D0F-48BE-ADE6-D77B0212200B}" srcId="{61DA8050-615A-4348-8EE1-A830E92EB315}" destId="{9FF6D25B-50A9-42C7-89D4-B989CF55CCD4}" srcOrd="1" destOrd="0" parTransId="{05FA6024-7830-4EA7-8D7C-1153B543171D}" sibTransId="{0734D593-BDEB-491F-BC8E-179785308378}"/>
    <dgm:cxn modelId="{54981BDE-44DD-4CB0-89B5-D844EA43788A}" srcId="{1C8E4287-E7E2-45D4-8D2E-A1633646D47F}" destId="{99960CF1-C075-4F8C-BB54-7D32C43E6AA2}" srcOrd="2" destOrd="0" parTransId="{079D7D17-494B-4EE7-82AB-656E2C344414}" sibTransId="{AEB523BA-B80A-4527-8F50-EC8A9C37FC5C}"/>
    <dgm:cxn modelId="{1A4BCEE2-2B5A-4F05-A81A-C4D7FBDE2D46}" type="presOf" srcId="{7D24C328-1D11-4D1D-846F-1E08EE4D48A2}" destId="{13CDCB37-8C11-433F-B5C4-3373DCB0B33F}" srcOrd="0" destOrd="8" presId="urn:microsoft.com/office/officeart/2005/8/layout/hList1"/>
    <dgm:cxn modelId="{8C3FF6E2-FE4C-4291-9425-E8D39E85ABED}" srcId="{960B6553-138D-4396-A86E-377413D1351D}" destId="{5DEE4A2B-68E8-474D-B59F-F05161A444F6}" srcOrd="10" destOrd="0" parTransId="{C4E24050-C1FE-41D5-A12D-9EEF709835A0}" sibTransId="{E956BF78-8BEA-4A12-8E57-10F52540B732}"/>
    <dgm:cxn modelId="{72A760EB-C5E1-4F4C-840B-B47ABAD2D7CB}" srcId="{27F07FA9-6514-45DA-A171-3A1B5B26B698}" destId="{04D14E12-0F0D-415E-99DE-6B3ACA5C7F61}" srcOrd="1" destOrd="0" parTransId="{61FD4888-7A75-48DC-99B0-995D9EBE7B73}" sibTransId="{672E1628-160A-4034-BBE0-17A519DF0BD0}"/>
    <dgm:cxn modelId="{6145A2EB-1685-4231-97C0-0633AF52C841}" type="presOf" srcId="{7C410228-9A04-460B-A853-3B5E03B5FDDE}" destId="{9DB4B4A5-D6D7-4527-A4D9-73201EBECEE4}" srcOrd="0" destOrd="7" presId="urn:microsoft.com/office/officeart/2005/8/layout/hList1"/>
    <dgm:cxn modelId="{CF2806EC-2F8E-4645-B8CA-CA8FABBB7193}" type="presOf" srcId="{9FF6D25B-50A9-42C7-89D4-B989CF55CCD4}" destId="{13CDCB37-8C11-433F-B5C4-3373DCB0B33F}" srcOrd="0" destOrd="2" presId="urn:microsoft.com/office/officeart/2005/8/layout/hList1"/>
    <dgm:cxn modelId="{8FE185EE-F40A-4EC9-ABF9-84695938176D}" type="presOf" srcId="{C033F435-21AA-459C-9EED-1E574D352F72}" destId="{9DB4B4A5-D6D7-4527-A4D9-73201EBECEE4}" srcOrd="0" destOrd="19" presId="urn:microsoft.com/office/officeart/2005/8/layout/hList1"/>
    <dgm:cxn modelId="{D3E3FCF3-CA05-4A45-9533-FC41EACC53CC}" type="presOf" srcId="{877F52B8-D9ED-4F7C-B9B2-268B13D96310}" destId="{13CDCB37-8C11-433F-B5C4-3373DCB0B33F}" srcOrd="0" destOrd="20" presId="urn:microsoft.com/office/officeart/2005/8/layout/hList1"/>
    <dgm:cxn modelId="{0491DCF5-572D-4F16-AE39-5E6FCC0B72BC}" srcId="{04D14E12-0F0D-415E-99DE-6B3ACA5C7F61}" destId="{40DE5A0C-6181-4129-8E9A-96780C4D80CC}" srcOrd="0" destOrd="0" parTransId="{9A7A8D28-AB5A-4151-BAC3-54AD3D228EDB}" sibTransId="{3AC2EDE8-B977-4303-81E8-409B4DFBAE01}"/>
    <dgm:cxn modelId="{643F6AF6-0D1C-48E0-8A14-E82BF418DDE3}" type="presOf" srcId="{EE89DF93-C798-4DF2-A1DA-B6137089BA2F}" destId="{13CDCB37-8C11-433F-B5C4-3373DCB0B33F}" srcOrd="0" destOrd="14" presId="urn:microsoft.com/office/officeart/2005/8/layout/hList1"/>
    <dgm:cxn modelId="{CE214DF7-047F-4136-AAA9-F91A34DE13B1}" srcId="{960B6553-138D-4396-A86E-377413D1351D}" destId="{83252BDB-7ED0-4CE0-BE26-0F0A65840C60}" srcOrd="9" destOrd="0" parTransId="{3E29001E-7774-47D2-AA7F-1411C4708E8D}" sibTransId="{A38D0337-5D1C-489D-A95B-897F90B26F2A}"/>
    <dgm:cxn modelId="{48B1A5FC-8CE7-4F4F-A1E4-2C51BCFF0A04}" srcId="{960B6553-138D-4396-A86E-377413D1351D}" destId="{BA98006E-F658-409F-AF98-FD7D09939809}" srcOrd="5" destOrd="0" parTransId="{04700CD3-0081-4A37-B1B6-2C54E667442F}" sibTransId="{F620189B-FFEE-4150-9406-5B1E87D680ED}"/>
    <dgm:cxn modelId="{3BB46AFF-AA38-4513-A577-DBF7602ED209}" type="presOf" srcId="{61DA8050-615A-4348-8EE1-A830E92EB315}" destId="{13CDCB37-8C11-433F-B5C4-3373DCB0B33F}" srcOrd="0" destOrd="0" presId="urn:microsoft.com/office/officeart/2005/8/layout/hList1"/>
    <dgm:cxn modelId="{6EF4FAEE-B159-4DBE-AD0A-628A34507ECC}" type="presParOf" srcId="{B550049C-E7C6-4FFE-A480-0DD381677C71}" destId="{56CFAA7E-55B2-4334-93EA-3A8B8B38B319}" srcOrd="0" destOrd="0" presId="urn:microsoft.com/office/officeart/2005/8/layout/hList1"/>
    <dgm:cxn modelId="{2EA682AF-7087-4875-B3C6-BBF5C38B1198}" type="presParOf" srcId="{56CFAA7E-55B2-4334-93EA-3A8B8B38B319}" destId="{185078D4-C865-4DCA-8714-6F893F49D4ED}" srcOrd="0" destOrd="0" presId="urn:microsoft.com/office/officeart/2005/8/layout/hList1"/>
    <dgm:cxn modelId="{64A2E522-2D29-41FE-87D2-9ACF5D8DF58D}" type="presParOf" srcId="{56CFAA7E-55B2-4334-93EA-3A8B8B38B319}" destId="{13CDCB37-8C11-433F-B5C4-3373DCB0B33F}" srcOrd="1" destOrd="0" presId="urn:microsoft.com/office/officeart/2005/8/layout/hList1"/>
    <dgm:cxn modelId="{42B0BB5B-848B-48A0-B89A-C0780F99191F}" type="presParOf" srcId="{B550049C-E7C6-4FFE-A480-0DD381677C71}" destId="{DE942E06-6B86-4A01-8767-A84D57625C52}" srcOrd="1" destOrd="0" presId="urn:microsoft.com/office/officeart/2005/8/layout/hList1"/>
    <dgm:cxn modelId="{ED7AC163-F7A2-4E8A-9DC8-2B65BF49A486}" type="presParOf" srcId="{B550049C-E7C6-4FFE-A480-0DD381677C71}" destId="{AF6B8463-2E17-4558-9643-4D4D005944A0}" srcOrd="2" destOrd="0" presId="urn:microsoft.com/office/officeart/2005/8/layout/hList1"/>
    <dgm:cxn modelId="{49B4A9E3-02DD-45FC-953C-48A52407DAB7}" type="presParOf" srcId="{AF6B8463-2E17-4558-9643-4D4D005944A0}" destId="{472AA3D7-30B4-457B-BEB4-680DDBA049A7}" srcOrd="0" destOrd="0" presId="urn:microsoft.com/office/officeart/2005/8/layout/hList1"/>
    <dgm:cxn modelId="{97B51A9D-C9C4-4266-85ED-D95A98EF5399}" type="presParOf" srcId="{AF6B8463-2E17-4558-9643-4D4D005944A0}" destId="{9DB4B4A5-D6D7-4527-A4D9-73201EBECEE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1F1754-54AD-4ABD-92EB-8365FF19D167}"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n-US"/>
        </a:p>
      </dgm:t>
    </dgm:pt>
    <dgm:pt modelId="{B5B6B346-2016-4CDC-8AD5-5426AB74FBBC}">
      <dgm:prSet phldrT="[Text]" custT="1"/>
      <dgm:spPr/>
      <dgm:t>
        <a:bodyPr/>
        <a:lstStyle/>
        <a:p>
          <a:r>
            <a:rPr lang="en-US" sz="700" dirty="0"/>
            <a:t>Type Ahead</a:t>
          </a:r>
        </a:p>
      </dgm:t>
    </dgm:pt>
    <dgm:pt modelId="{3D6A2DEE-B899-4692-8E77-472F6E5C3A11}" type="parTrans" cxnId="{13560BC8-1F1B-42A2-A464-0DD5F2D5CDD4}">
      <dgm:prSet/>
      <dgm:spPr/>
      <dgm:t>
        <a:bodyPr/>
        <a:lstStyle/>
        <a:p>
          <a:endParaRPr lang="en-US"/>
        </a:p>
      </dgm:t>
    </dgm:pt>
    <dgm:pt modelId="{5FCEE614-0EB3-41E0-A1AE-F3D8D8EC37B2}" type="sibTrans" cxnId="{13560BC8-1F1B-42A2-A464-0DD5F2D5CDD4}">
      <dgm:prSet/>
      <dgm:spPr/>
      <dgm:t>
        <a:bodyPr/>
        <a:lstStyle/>
        <a:p>
          <a:endParaRPr lang="en-US"/>
        </a:p>
      </dgm:t>
    </dgm:pt>
    <dgm:pt modelId="{71D5A1A9-3686-4A88-B592-79E77BEB1A3C}">
      <dgm:prSet phldrT="[Text]" custT="1"/>
      <dgm:spPr/>
      <dgm:t>
        <a:bodyPr/>
        <a:lstStyle/>
        <a:p>
          <a:r>
            <a:rPr lang="en-US" sz="700" dirty="0"/>
            <a:t>Criteria</a:t>
          </a:r>
        </a:p>
      </dgm:t>
    </dgm:pt>
    <dgm:pt modelId="{0BAE2B90-CE2F-4F65-B6A7-8BCF11321055}" type="parTrans" cxnId="{A0112DA2-801F-4361-8895-199108D235CA}">
      <dgm:prSet/>
      <dgm:spPr/>
      <dgm:t>
        <a:bodyPr/>
        <a:lstStyle/>
        <a:p>
          <a:endParaRPr lang="en-US"/>
        </a:p>
      </dgm:t>
    </dgm:pt>
    <dgm:pt modelId="{83E8267C-EDF0-4D2F-BE82-C3C14D4F1C8D}" type="sibTrans" cxnId="{A0112DA2-801F-4361-8895-199108D235CA}">
      <dgm:prSet/>
      <dgm:spPr/>
      <dgm:t>
        <a:bodyPr/>
        <a:lstStyle/>
        <a:p>
          <a:endParaRPr lang="en-US"/>
        </a:p>
      </dgm:t>
    </dgm:pt>
    <dgm:pt modelId="{CF88F26E-4B4F-478D-8AEA-79F9DF38982C}">
      <dgm:prSet phldrT="[Text]" custT="1"/>
      <dgm:spPr/>
      <dgm:t>
        <a:bodyPr/>
        <a:lstStyle/>
        <a:p>
          <a:r>
            <a:rPr lang="en-US" sz="800" b="1" dirty="0">
              <a:latin typeface="Calibri" panose="020F0502020204030204" pitchFamily="34" charset="0"/>
              <a:cs typeface="Calibri" panose="020F0502020204030204" pitchFamily="34" charset="0"/>
            </a:rPr>
            <a:t>Web Visitor </a:t>
          </a:r>
        </a:p>
      </dgm:t>
    </dgm:pt>
    <dgm:pt modelId="{F15A4DF9-7C59-4236-B2DE-C7BC0B8EBC6B}" type="parTrans" cxnId="{1909DC26-C88D-4CDE-8F50-490A49E61D33}">
      <dgm:prSet/>
      <dgm:spPr/>
      <dgm:t>
        <a:bodyPr/>
        <a:lstStyle/>
        <a:p>
          <a:endParaRPr lang="en-US"/>
        </a:p>
      </dgm:t>
    </dgm:pt>
    <dgm:pt modelId="{AF103C85-7DE5-4E2C-B18C-BC132BB9B89D}" type="sibTrans" cxnId="{1909DC26-C88D-4CDE-8F50-490A49E61D33}">
      <dgm:prSet/>
      <dgm:spPr/>
      <dgm:t>
        <a:bodyPr/>
        <a:lstStyle/>
        <a:p>
          <a:endParaRPr lang="en-US"/>
        </a:p>
      </dgm:t>
    </dgm:pt>
    <dgm:pt modelId="{DC68DD4D-9AC2-4097-849D-55D2EF251141}">
      <dgm:prSet phldrT="[Text]" custT="1"/>
      <dgm:spPr/>
      <dgm:t>
        <a:bodyPr/>
        <a:lstStyle/>
        <a:p>
          <a:r>
            <a:rPr lang="en-US" sz="700" dirty="0"/>
            <a:t>IP Search</a:t>
          </a:r>
        </a:p>
      </dgm:t>
    </dgm:pt>
    <dgm:pt modelId="{5B1872FD-D081-4BE5-A54F-CB00A1FEE47E}" type="parTrans" cxnId="{F2F94DCC-6C6A-44E0-839E-217EECBB8931}">
      <dgm:prSet/>
      <dgm:spPr/>
      <dgm:t>
        <a:bodyPr/>
        <a:lstStyle/>
        <a:p>
          <a:endParaRPr lang="en-US"/>
        </a:p>
      </dgm:t>
    </dgm:pt>
    <dgm:pt modelId="{5149A154-2B88-48A2-BA2D-8685B9482DE8}" type="sibTrans" cxnId="{F2F94DCC-6C6A-44E0-839E-217EECBB8931}">
      <dgm:prSet/>
      <dgm:spPr/>
      <dgm:t>
        <a:bodyPr/>
        <a:lstStyle/>
        <a:p>
          <a:endParaRPr lang="en-US"/>
        </a:p>
      </dgm:t>
    </dgm:pt>
    <dgm:pt modelId="{5B626D4F-5EA3-45E0-A199-55083A8D65A5}">
      <dgm:prSet phldrT="[Text]" custT="1"/>
      <dgm:spPr/>
      <dgm:t>
        <a:bodyPr/>
        <a:lstStyle/>
        <a:p>
          <a:r>
            <a:rPr lang="en-US" sz="700" dirty="0"/>
            <a:t>Domain Search</a:t>
          </a:r>
        </a:p>
      </dgm:t>
    </dgm:pt>
    <dgm:pt modelId="{18E2BBE2-6909-4175-B90A-EC042B9D5F23}" type="parTrans" cxnId="{CC4CF912-381A-4FDA-9559-800265FF0376}">
      <dgm:prSet/>
      <dgm:spPr/>
      <dgm:t>
        <a:bodyPr/>
        <a:lstStyle/>
        <a:p>
          <a:endParaRPr lang="en-US"/>
        </a:p>
      </dgm:t>
    </dgm:pt>
    <dgm:pt modelId="{AD5E69CE-505B-4C6E-8A46-32262F5C71BB}" type="sibTrans" cxnId="{CC4CF912-381A-4FDA-9559-800265FF0376}">
      <dgm:prSet/>
      <dgm:spPr/>
      <dgm:t>
        <a:bodyPr/>
        <a:lstStyle/>
        <a:p>
          <a:endParaRPr lang="en-US"/>
        </a:p>
      </dgm:t>
    </dgm:pt>
    <dgm:pt modelId="{CA8E4776-6E5B-4C8F-88F1-08B26F789BC8}">
      <dgm:prSet phldrT="[Text]" custT="1"/>
      <dgm:spPr/>
      <dgm:t>
        <a:bodyPr/>
        <a:lstStyle/>
        <a:p>
          <a:r>
            <a:rPr lang="en-US" sz="700" dirty="0"/>
            <a:t>Email Search</a:t>
          </a:r>
        </a:p>
      </dgm:t>
    </dgm:pt>
    <dgm:pt modelId="{D3AEAC01-6CC8-43DD-9E79-3279317D8010}" type="parTrans" cxnId="{D172F2D9-07F8-4527-AEE4-8E88857C385F}">
      <dgm:prSet/>
      <dgm:spPr/>
      <dgm:t>
        <a:bodyPr/>
        <a:lstStyle/>
        <a:p>
          <a:endParaRPr lang="en-US"/>
        </a:p>
      </dgm:t>
    </dgm:pt>
    <dgm:pt modelId="{CBCB51F4-BBB4-4365-9C1B-20DD0079FADB}" type="sibTrans" cxnId="{D172F2D9-07F8-4527-AEE4-8E88857C385F}">
      <dgm:prSet/>
      <dgm:spPr/>
      <dgm:t>
        <a:bodyPr/>
        <a:lstStyle/>
        <a:p>
          <a:endParaRPr lang="en-US"/>
        </a:p>
      </dgm:t>
    </dgm:pt>
    <dgm:pt modelId="{7EE08C2C-2A6C-4C8A-81D3-DDD369C5FE7B}">
      <dgm:prSet phldrT="[Text]" custT="1"/>
      <dgm:spPr/>
      <dgm:t>
        <a:bodyPr/>
        <a:lstStyle/>
        <a:p>
          <a:r>
            <a:rPr lang="en-US" sz="700" dirty="0"/>
            <a:t>Transactional</a:t>
          </a:r>
        </a:p>
      </dgm:t>
    </dgm:pt>
    <dgm:pt modelId="{7F2A2401-7A0F-4FC0-8A1E-0A574EEAF68E}" type="parTrans" cxnId="{33BC6A19-0DFC-4E45-842D-EDEE45302973}">
      <dgm:prSet/>
      <dgm:spPr/>
      <dgm:t>
        <a:bodyPr/>
        <a:lstStyle/>
        <a:p>
          <a:endParaRPr lang="en-US"/>
        </a:p>
      </dgm:t>
    </dgm:pt>
    <dgm:pt modelId="{F929C760-0CF3-4813-AE3D-CE257FBD186D}" type="sibTrans" cxnId="{33BC6A19-0DFC-4E45-842D-EDEE45302973}">
      <dgm:prSet/>
      <dgm:spPr/>
      <dgm:t>
        <a:bodyPr/>
        <a:lstStyle/>
        <a:p>
          <a:endParaRPr lang="en-US"/>
        </a:p>
      </dgm:t>
    </dgm:pt>
    <dgm:pt modelId="{2233929B-CFC3-4822-A5BF-F206ABAC2E0F}">
      <dgm:prSet phldrT="[Text]" custT="1"/>
      <dgm:spPr/>
      <dgm:t>
        <a:bodyPr/>
        <a:lstStyle/>
        <a:p>
          <a:r>
            <a:rPr lang="en-US" sz="700" dirty="0"/>
            <a:t>Cleanse Match</a:t>
          </a:r>
        </a:p>
      </dgm:t>
    </dgm:pt>
    <dgm:pt modelId="{4D5A6D7C-1D61-4E41-BBCB-54BA66344239}" type="parTrans" cxnId="{E8E9EB7A-AD3F-435D-B3FB-B23C29774CEF}">
      <dgm:prSet/>
      <dgm:spPr/>
      <dgm:t>
        <a:bodyPr/>
        <a:lstStyle/>
        <a:p>
          <a:endParaRPr lang="en-US"/>
        </a:p>
      </dgm:t>
    </dgm:pt>
    <dgm:pt modelId="{11EC7799-5DDF-4DB6-A384-2A854EB291B3}" type="sibTrans" cxnId="{E8E9EB7A-AD3F-435D-B3FB-B23C29774CEF}">
      <dgm:prSet/>
      <dgm:spPr/>
      <dgm:t>
        <a:bodyPr/>
        <a:lstStyle/>
        <a:p>
          <a:endParaRPr lang="en-US"/>
        </a:p>
      </dgm:t>
    </dgm:pt>
    <dgm:pt modelId="{B30E7E70-F38D-4F68-8C2C-06E974BE3403}">
      <dgm:prSet phldrT="[Text]" custT="1"/>
      <dgm:spPr/>
      <dgm:t>
        <a:bodyPr/>
        <a:lstStyle/>
        <a:p>
          <a:r>
            <a:rPr lang="en-US" sz="700" dirty="0"/>
            <a:t>Match &amp; Append </a:t>
          </a:r>
        </a:p>
      </dgm:t>
    </dgm:pt>
    <dgm:pt modelId="{AF6701D9-B171-43FC-A301-0BDF2C8F4BA1}" type="parTrans" cxnId="{13158456-0FE0-4E9A-9168-6AB88A25BCBD}">
      <dgm:prSet/>
      <dgm:spPr/>
      <dgm:t>
        <a:bodyPr/>
        <a:lstStyle/>
        <a:p>
          <a:endParaRPr lang="en-US"/>
        </a:p>
      </dgm:t>
    </dgm:pt>
    <dgm:pt modelId="{EC0B7F14-9F42-414C-AA2B-A952715C1EF4}" type="sibTrans" cxnId="{13158456-0FE0-4E9A-9168-6AB88A25BCBD}">
      <dgm:prSet/>
      <dgm:spPr/>
      <dgm:t>
        <a:bodyPr/>
        <a:lstStyle/>
        <a:p>
          <a:endParaRPr lang="en-US"/>
        </a:p>
      </dgm:t>
    </dgm:pt>
    <dgm:pt modelId="{1D6E6EEE-031B-4284-8B53-2D1DE2FDAD28}">
      <dgm:prSet phldrT="[Text]" custT="1"/>
      <dgm:spPr/>
      <dgm:t>
        <a:bodyPr/>
        <a:lstStyle/>
        <a:p>
          <a:r>
            <a:rPr lang="en-US" sz="700" dirty="0"/>
            <a:t>Batch/Multi-Request</a:t>
          </a:r>
        </a:p>
      </dgm:t>
    </dgm:pt>
    <dgm:pt modelId="{26B9A0F4-53F2-4BF4-90CD-9C20F39B6145}" type="parTrans" cxnId="{FA0A378D-34D1-4368-8A2F-659D3D6691F4}">
      <dgm:prSet/>
      <dgm:spPr/>
      <dgm:t>
        <a:bodyPr/>
        <a:lstStyle/>
        <a:p>
          <a:endParaRPr lang="en-US"/>
        </a:p>
      </dgm:t>
    </dgm:pt>
    <dgm:pt modelId="{FF16A4EB-C6D6-45EF-970A-5C4EF7F1180C}" type="sibTrans" cxnId="{FA0A378D-34D1-4368-8A2F-659D3D6691F4}">
      <dgm:prSet/>
      <dgm:spPr/>
      <dgm:t>
        <a:bodyPr/>
        <a:lstStyle/>
        <a:p>
          <a:endParaRPr lang="en-US"/>
        </a:p>
      </dgm:t>
    </dgm:pt>
    <dgm:pt modelId="{D197D040-3566-4A66-9FEC-4BE6E740EA15}">
      <dgm:prSet phldrT="[Text]" custT="1"/>
      <dgm:spPr/>
      <dgm:t>
        <a:bodyPr/>
        <a:lstStyle/>
        <a:p>
          <a:r>
            <a:rPr lang="en-US" sz="700" dirty="0"/>
            <a:t>Cleanse Match</a:t>
          </a:r>
        </a:p>
      </dgm:t>
    </dgm:pt>
    <dgm:pt modelId="{89854E54-B536-4DAD-8EB5-BBFA587FE8BB}" type="parTrans" cxnId="{B2F0A146-5088-4B7F-B6A5-DA08C893B592}">
      <dgm:prSet/>
      <dgm:spPr/>
      <dgm:t>
        <a:bodyPr/>
        <a:lstStyle/>
        <a:p>
          <a:endParaRPr lang="en-US"/>
        </a:p>
      </dgm:t>
    </dgm:pt>
    <dgm:pt modelId="{E9495709-CD85-404C-97A7-C2376199227F}" type="sibTrans" cxnId="{B2F0A146-5088-4B7F-B6A5-DA08C893B592}">
      <dgm:prSet/>
      <dgm:spPr/>
      <dgm:t>
        <a:bodyPr/>
        <a:lstStyle/>
        <a:p>
          <a:endParaRPr lang="en-US"/>
        </a:p>
      </dgm:t>
    </dgm:pt>
    <dgm:pt modelId="{357B146F-1383-44D2-9359-F81BA566E3A5}">
      <dgm:prSet phldrT="[Text]" custT="1"/>
      <dgm:spPr/>
      <dgm:t>
        <a:bodyPr/>
        <a:lstStyle/>
        <a:p>
          <a:r>
            <a:rPr lang="en-US" sz="700" dirty="0"/>
            <a:t>Match &amp; Append</a:t>
          </a:r>
        </a:p>
      </dgm:t>
    </dgm:pt>
    <dgm:pt modelId="{80FC8059-47A2-439A-BA57-F4493A8D7136}" type="parTrans" cxnId="{7262EB1C-7864-441A-AE2F-4479ADC7E3A1}">
      <dgm:prSet/>
      <dgm:spPr/>
      <dgm:t>
        <a:bodyPr/>
        <a:lstStyle/>
        <a:p>
          <a:endParaRPr lang="en-US"/>
        </a:p>
      </dgm:t>
    </dgm:pt>
    <dgm:pt modelId="{9AF384F3-12BB-40D7-8354-51A36511AD0A}" type="sibTrans" cxnId="{7262EB1C-7864-441A-AE2F-4479ADC7E3A1}">
      <dgm:prSet/>
      <dgm:spPr/>
      <dgm:t>
        <a:bodyPr/>
        <a:lstStyle/>
        <a:p>
          <a:endParaRPr lang="en-US"/>
        </a:p>
      </dgm:t>
    </dgm:pt>
    <dgm:pt modelId="{B5CFF8EF-F53C-4E39-8FF1-22F306E577F7}">
      <dgm:prSet phldrT="[Text]" custT="1"/>
      <dgm:spPr/>
      <dgm:t>
        <a:bodyPr/>
        <a:lstStyle/>
        <a:p>
          <a:r>
            <a:rPr lang="en-US" sz="700" dirty="0"/>
            <a:t>Referential Match</a:t>
          </a:r>
        </a:p>
      </dgm:t>
    </dgm:pt>
    <dgm:pt modelId="{003C95CC-28C9-45F6-B567-BE500BA47A22}" type="parTrans" cxnId="{62751D51-B5BE-4CD8-A4BA-143FE333CE90}">
      <dgm:prSet/>
      <dgm:spPr/>
      <dgm:t>
        <a:bodyPr/>
        <a:lstStyle/>
        <a:p>
          <a:endParaRPr lang="en-US"/>
        </a:p>
      </dgm:t>
    </dgm:pt>
    <dgm:pt modelId="{B37BAB2D-DE99-4DFC-A6FE-B9348F073EC0}" type="sibTrans" cxnId="{62751D51-B5BE-4CD8-A4BA-143FE333CE90}">
      <dgm:prSet/>
      <dgm:spPr/>
      <dgm:t>
        <a:bodyPr/>
        <a:lstStyle/>
        <a:p>
          <a:endParaRPr lang="en-US"/>
        </a:p>
      </dgm:t>
    </dgm:pt>
    <dgm:pt modelId="{829B7F14-F9B9-4F5F-901A-42E7067135E2}">
      <dgm:prSet phldrT="[Text]" custT="1"/>
      <dgm:spPr/>
      <dgm:t>
        <a:bodyPr/>
        <a:lstStyle/>
        <a:p>
          <a:r>
            <a:rPr lang="en-US" sz="800" b="1" dirty="0">
              <a:latin typeface="Calibri" panose="020F0502020204030204" pitchFamily="34" charset="0"/>
              <a:cs typeface="Calibri" panose="020F0502020204030204" pitchFamily="34" charset="0"/>
            </a:rPr>
            <a:t>Search</a:t>
          </a:r>
        </a:p>
      </dgm:t>
    </dgm:pt>
    <dgm:pt modelId="{0AC1CC4E-BCE5-4A81-88CB-B7BC47AA2707}" type="parTrans" cxnId="{41D6736D-D62F-408F-AC20-1EB57EBEA203}">
      <dgm:prSet/>
      <dgm:spPr/>
      <dgm:t>
        <a:bodyPr/>
        <a:lstStyle/>
        <a:p>
          <a:endParaRPr lang="en-US"/>
        </a:p>
      </dgm:t>
    </dgm:pt>
    <dgm:pt modelId="{5B3BEA4B-46BA-4740-9855-B87EC35C2589}" type="sibTrans" cxnId="{41D6736D-D62F-408F-AC20-1EB57EBEA203}">
      <dgm:prSet/>
      <dgm:spPr/>
      <dgm:t>
        <a:bodyPr/>
        <a:lstStyle/>
        <a:p>
          <a:endParaRPr lang="en-US"/>
        </a:p>
      </dgm:t>
    </dgm:pt>
    <dgm:pt modelId="{B6D7EE44-FA39-4256-8A6F-93A3946200BE}">
      <dgm:prSet custT="1"/>
      <dgm:spPr/>
      <dgm:t>
        <a:bodyPr/>
        <a:lstStyle/>
        <a:p>
          <a:r>
            <a:rPr lang="en-US" sz="700" dirty="0"/>
            <a:t>Linkage</a:t>
          </a:r>
        </a:p>
      </dgm:t>
    </dgm:pt>
    <dgm:pt modelId="{EFD71583-FA36-438F-AB81-01FFAE289768}" type="parTrans" cxnId="{1D6B3646-047F-42F1-95FF-6224A3404085}">
      <dgm:prSet/>
      <dgm:spPr/>
      <dgm:t>
        <a:bodyPr/>
        <a:lstStyle/>
        <a:p>
          <a:endParaRPr lang="en-US"/>
        </a:p>
      </dgm:t>
    </dgm:pt>
    <dgm:pt modelId="{2445A835-7AFA-416C-A819-EE161D20FCCA}" type="sibTrans" cxnId="{1D6B3646-047F-42F1-95FF-6224A3404085}">
      <dgm:prSet/>
      <dgm:spPr/>
      <dgm:t>
        <a:bodyPr/>
        <a:lstStyle/>
        <a:p>
          <a:endParaRPr lang="en-US"/>
        </a:p>
      </dgm:t>
    </dgm:pt>
    <dgm:pt modelId="{81DE2B65-DBF8-466E-A393-A386BF628750}">
      <dgm:prSet custT="1"/>
      <dgm:spPr/>
      <dgm:t>
        <a:bodyPr/>
        <a:lstStyle/>
        <a:p>
          <a:r>
            <a:rPr lang="en-US" sz="700" dirty="0"/>
            <a:t>Contact</a:t>
          </a:r>
        </a:p>
        <a:p>
          <a:r>
            <a:rPr lang="en-US" sz="700" dirty="0"/>
            <a:t>  - Standard</a:t>
          </a:r>
        </a:p>
        <a:p>
          <a:r>
            <a:rPr lang="en-US" sz="700" dirty="0"/>
            <a:t>  - Premium</a:t>
          </a:r>
        </a:p>
      </dgm:t>
    </dgm:pt>
    <dgm:pt modelId="{FB5FD4DC-932C-43D2-9F1D-AF50C28ECE01}" type="parTrans" cxnId="{B3715BDA-576D-4D3F-9C41-3FC733DE05A7}">
      <dgm:prSet/>
      <dgm:spPr/>
      <dgm:t>
        <a:bodyPr/>
        <a:lstStyle/>
        <a:p>
          <a:endParaRPr lang="en-US"/>
        </a:p>
      </dgm:t>
    </dgm:pt>
    <dgm:pt modelId="{6DE97317-B9DA-40F4-9A6A-455BA79FB566}" type="sibTrans" cxnId="{B3715BDA-576D-4D3F-9C41-3FC733DE05A7}">
      <dgm:prSet/>
      <dgm:spPr/>
      <dgm:t>
        <a:bodyPr/>
        <a:lstStyle/>
        <a:p>
          <a:endParaRPr lang="en-US"/>
        </a:p>
      </dgm:t>
    </dgm:pt>
    <dgm:pt modelId="{39955AAF-3380-4623-8D10-E750526EA6D1}">
      <dgm:prSet custT="1"/>
      <dgm:spPr/>
      <dgm:t>
        <a:bodyPr/>
        <a:lstStyle/>
        <a:p>
          <a:r>
            <a:rPr lang="en-US" sz="800" b="1" dirty="0">
              <a:latin typeface="Calibri" panose="020F0502020204030204" pitchFamily="34" charset="0"/>
              <a:cs typeface="Calibri" panose="020F0502020204030204" pitchFamily="34" charset="0"/>
            </a:rPr>
            <a:t>Monitoring</a:t>
          </a:r>
        </a:p>
      </dgm:t>
    </dgm:pt>
    <dgm:pt modelId="{89BB3294-87A5-4AEB-9BF2-B19062740A1A}" type="parTrans" cxnId="{F3D4078F-E4FF-41F1-B0B5-22151BFD0384}">
      <dgm:prSet/>
      <dgm:spPr/>
      <dgm:t>
        <a:bodyPr/>
        <a:lstStyle/>
        <a:p>
          <a:endParaRPr lang="en-US"/>
        </a:p>
      </dgm:t>
    </dgm:pt>
    <dgm:pt modelId="{F4309E33-8A68-4BD0-AC9B-257E71A561F5}" type="sibTrans" cxnId="{F3D4078F-E4FF-41F1-B0B5-22151BFD0384}">
      <dgm:prSet/>
      <dgm:spPr/>
      <dgm:t>
        <a:bodyPr/>
        <a:lstStyle/>
        <a:p>
          <a:endParaRPr lang="en-US"/>
        </a:p>
      </dgm:t>
    </dgm:pt>
    <dgm:pt modelId="{DC3784D1-934F-47BA-9984-A2FA4943E8C4}">
      <dgm:prSet phldrT="[Text]" custT="1"/>
      <dgm:spPr/>
      <dgm:t>
        <a:bodyPr/>
        <a:lstStyle/>
        <a:p>
          <a:r>
            <a:rPr lang="en-US" sz="700" dirty="0"/>
            <a:t>High Volume</a:t>
          </a:r>
        </a:p>
      </dgm:t>
    </dgm:pt>
    <dgm:pt modelId="{CD91FEBC-DBAE-414B-8D1D-A6A1E46AA061}" type="parTrans" cxnId="{1185A972-642A-4AB0-A18E-FA8BED2BA869}">
      <dgm:prSet/>
      <dgm:spPr/>
      <dgm:t>
        <a:bodyPr/>
        <a:lstStyle/>
        <a:p>
          <a:endParaRPr lang="en-US"/>
        </a:p>
      </dgm:t>
    </dgm:pt>
    <dgm:pt modelId="{B0A9F192-2768-4A13-AA58-6C8437A6CC27}" type="sibTrans" cxnId="{1185A972-642A-4AB0-A18E-FA8BED2BA869}">
      <dgm:prSet/>
      <dgm:spPr/>
      <dgm:t>
        <a:bodyPr/>
        <a:lstStyle/>
        <a:p>
          <a:endParaRPr lang="en-US"/>
        </a:p>
      </dgm:t>
    </dgm:pt>
    <dgm:pt modelId="{F91BBB61-3AA6-4F21-9D86-4682B8E6C1C6}">
      <dgm:prSet custT="1"/>
      <dgm:spPr/>
      <dgm:t>
        <a:bodyPr/>
        <a:lstStyle/>
        <a:p>
          <a:r>
            <a:rPr lang="en-US" sz="700" dirty="0"/>
            <a:t>Competitors</a:t>
          </a:r>
        </a:p>
      </dgm:t>
    </dgm:pt>
    <dgm:pt modelId="{D12A1B22-44B6-495B-AD77-ACCBAEC9A283}" type="parTrans" cxnId="{CC9CB49E-4029-4A31-9599-8DE226350DBD}">
      <dgm:prSet/>
      <dgm:spPr/>
      <dgm:t>
        <a:bodyPr/>
        <a:lstStyle/>
        <a:p>
          <a:endParaRPr lang="en-US"/>
        </a:p>
      </dgm:t>
    </dgm:pt>
    <dgm:pt modelId="{4329D3DA-B07A-4DA1-A29F-E87F1AE45E5F}" type="sibTrans" cxnId="{CC9CB49E-4029-4A31-9599-8DE226350DBD}">
      <dgm:prSet/>
      <dgm:spPr/>
      <dgm:t>
        <a:bodyPr/>
        <a:lstStyle/>
        <a:p>
          <a:endParaRPr lang="en-US"/>
        </a:p>
      </dgm:t>
    </dgm:pt>
    <dgm:pt modelId="{5298400D-3281-43F2-B531-C4F279D189B2}">
      <dgm:prSet custT="1"/>
      <dgm:spPr/>
      <dgm:t>
        <a:bodyPr/>
        <a:lstStyle/>
        <a:p>
          <a:r>
            <a:rPr lang="en-US" sz="700" dirty="0"/>
            <a:t>Company List</a:t>
          </a:r>
        </a:p>
      </dgm:t>
    </dgm:pt>
    <dgm:pt modelId="{A15A80D2-6F67-491B-AEE9-A647E3676950}" type="parTrans" cxnId="{1CA256FF-A0AA-4173-B32F-45CE66D91475}">
      <dgm:prSet/>
      <dgm:spPr/>
      <dgm:t>
        <a:bodyPr/>
        <a:lstStyle/>
        <a:p>
          <a:endParaRPr lang="en-US"/>
        </a:p>
      </dgm:t>
    </dgm:pt>
    <dgm:pt modelId="{26D2C3A0-2452-4102-BDEA-495A6B74F2E4}" type="sibTrans" cxnId="{1CA256FF-A0AA-4173-B32F-45CE66D91475}">
      <dgm:prSet/>
      <dgm:spPr/>
      <dgm:t>
        <a:bodyPr/>
        <a:lstStyle/>
        <a:p>
          <a:endParaRPr lang="en-US"/>
        </a:p>
      </dgm:t>
    </dgm:pt>
    <dgm:pt modelId="{A75130C6-11E7-4ABC-A5E7-C480A0D51433}">
      <dgm:prSet custT="1"/>
      <dgm:spPr/>
      <dgm:t>
        <a:bodyPr/>
        <a:lstStyle/>
        <a:p>
          <a:r>
            <a:rPr lang="en-US" sz="700" dirty="0"/>
            <a:t>List of DUNS</a:t>
          </a:r>
        </a:p>
      </dgm:t>
    </dgm:pt>
    <dgm:pt modelId="{455761E1-C90E-4739-9578-BA34F0280D32}" type="parTrans" cxnId="{FDBD4A13-9FB8-483B-BD05-73299F2F93C3}">
      <dgm:prSet/>
      <dgm:spPr/>
      <dgm:t>
        <a:bodyPr/>
        <a:lstStyle/>
        <a:p>
          <a:endParaRPr lang="en-US"/>
        </a:p>
      </dgm:t>
    </dgm:pt>
    <dgm:pt modelId="{406EC3E9-E251-4339-BAFD-67B05C0BC1F8}" type="sibTrans" cxnId="{FDBD4A13-9FB8-483B-BD05-73299F2F93C3}">
      <dgm:prSet/>
      <dgm:spPr/>
      <dgm:t>
        <a:bodyPr/>
        <a:lstStyle/>
        <a:p>
          <a:endParaRPr lang="en-US"/>
        </a:p>
      </dgm:t>
    </dgm:pt>
    <dgm:pt modelId="{A237DFCF-44ED-4CCB-AA16-8EC3DD5B6B17}">
      <dgm:prSet custT="1"/>
      <dgm:spPr/>
      <dgm:t>
        <a:bodyPr/>
        <a:lstStyle/>
        <a:p>
          <a:r>
            <a:rPr lang="en-US" sz="700" dirty="0"/>
            <a:t>Defined Universe </a:t>
          </a:r>
        </a:p>
      </dgm:t>
    </dgm:pt>
    <dgm:pt modelId="{161361AE-FA6B-4844-AE4E-67B60805FA55}" type="parTrans" cxnId="{63CADFA3-3B10-4BFB-AA42-83D974457FD8}">
      <dgm:prSet/>
      <dgm:spPr/>
      <dgm:t>
        <a:bodyPr/>
        <a:lstStyle/>
        <a:p>
          <a:endParaRPr lang="en-US"/>
        </a:p>
      </dgm:t>
    </dgm:pt>
    <dgm:pt modelId="{A8FE92B0-FA5C-41F6-9CA3-EB3970BBE79F}" type="sibTrans" cxnId="{63CADFA3-3B10-4BFB-AA42-83D974457FD8}">
      <dgm:prSet/>
      <dgm:spPr/>
      <dgm:t>
        <a:bodyPr/>
        <a:lstStyle/>
        <a:p>
          <a:endParaRPr lang="en-US"/>
        </a:p>
      </dgm:t>
    </dgm:pt>
    <dgm:pt modelId="{20451581-B411-429D-ACDC-D988C05645C6}">
      <dgm:prSet custT="1"/>
      <dgm:spPr/>
      <dgm:t>
        <a:bodyPr/>
        <a:lstStyle/>
        <a:p>
          <a:r>
            <a:rPr lang="en-US" sz="700" dirty="0"/>
            <a:t>Manage Registrations</a:t>
          </a:r>
        </a:p>
      </dgm:t>
    </dgm:pt>
    <dgm:pt modelId="{3BB7F7A4-1A0B-4DBC-A098-33EB7C44B4EB}" type="parTrans" cxnId="{291A3DF3-A76D-4378-BC48-C616ABF1A1B6}">
      <dgm:prSet/>
      <dgm:spPr/>
      <dgm:t>
        <a:bodyPr/>
        <a:lstStyle/>
        <a:p>
          <a:endParaRPr lang="en-US"/>
        </a:p>
      </dgm:t>
    </dgm:pt>
    <dgm:pt modelId="{E8D0B75A-252F-43A7-AE98-91B1BB0F17C8}" type="sibTrans" cxnId="{291A3DF3-A76D-4378-BC48-C616ABF1A1B6}">
      <dgm:prSet/>
      <dgm:spPr/>
      <dgm:t>
        <a:bodyPr/>
        <a:lstStyle/>
        <a:p>
          <a:endParaRPr lang="en-US"/>
        </a:p>
      </dgm:t>
    </dgm:pt>
    <dgm:pt modelId="{EAB32E1D-91B4-418E-953D-2D54EBB0A687}">
      <dgm:prSet custT="1"/>
      <dgm:spPr/>
      <dgm:t>
        <a:bodyPr/>
        <a:lstStyle/>
        <a:p>
          <a:r>
            <a:rPr lang="en-US" sz="700" dirty="0"/>
            <a:t>Element Level Monitoring</a:t>
          </a:r>
        </a:p>
      </dgm:t>
    </dgm:pt>
    <dgm:pt modelId="{BCA0CDEB-F62B-4457-9431-0D9CE602D7E7}" type="parTrans" cxnId="{49E55BFB-DE29-4EB9-A971-03F7F39C5FE7}">
      <dgm:prSet/>
      <dgm:spPr/>
      <dgm:t>
        <a:bodyPr/>
        <a:lstStyle/>
        <a:p>
          <a:endParaRPr lang="en-US"/>
        </a:p>
      </dgm:t>
    </dgm:pt>
    <dgm:pt modelId="{046AEF28-663F-4F41-925F-29D7B93EDA87}" type="sibTrans" cxnId="{49E55BFB-DE29-4EB9-A971-03F7F39C5FE7}">
      <dgm:prSet/>
      <dgm:spPr/>
      <dgm:t>
        <a:bodyPr/>
        <a:lstStyle/>
        <a:p>
          <a:endParaRPr lang="en-US"/>
        </a:p>
      </dgm:t>
    </dgm:pt>
    <dgm:pt modelId="{0BDEDE77-3356-45E1-A573-C8093A673279}">
      <dgm:prSet custT="1"/>
      <dgm:spPr/>
      <dgm:t>
        <a:bodyPr/>
        <a:lstStyle/>
        <a:p>
          <a:r>
            <a:rPr lang="en-US" sz="700" dirty="0"/>
            <a:t>INTRA_DAY/Daily/ Weekly/ Monthly</a:t>
          </a:r>
        </a:p>
      </dgm:t>
    </dgm:pt>
    <dgm:pt modelId="{74AFC0E9-02AF-4F42-AEA8-169F33ABB634}" type="parTrans" cxnId="{6251D3E2-0C98-4637-9A5E-047605731163}">
      <dgm:prSet/>
      <dgm:spPr/>
      <dgm:t>
        <a:bodyPr/>
        <a:lstStyle/>
        <a:p>
          <a:endParaRPr lang="en-US"/>
        </a:p>
      </dgm:t>
    </dgm:pt>
    <dgm:pt modelId="{53A6D429-1DCC-4096-9AEE-3E4235A1D55F}" type="sibTrans" cxnId="{6251D3E2-0C98-4637-9A5E-047605731163}">
      <dgm:prSet/>
      <dgm:spPr/>
      <dgm:t>
        <a:bodyPr/>
        <a:lstStyle/>
        <a:p>
          <a:endParaRPr lang="en-US"/>
        </a:p>
      </dgm:t>
    </dgm:pt>
    <dgm:pt modelId="{EB1E4683-8DD0-4B92-A055-A6B3FB581AE3}">
      <dgm:prSet custT="1"/>
      <dgm:spPr/>
      <dgm:t>
        <a:bodyPr/>
        <a:lstStyle/>
        <a:p>
          <a:r>
            <a:rPr lang="en-US" sz="700" dirty="0"/>
            <a:t>Dashboard</a:t>
          </a:r>
        </a:p>
      </dgm:t>
    </dgm:pt>
    <dgm:pt modelId="{7AB1941B-EA29-4274-A0D8-14A4F5D3BD71}" type="parTrans" cxnId="{EFE895B1-1BE0-4090-9DFF-FE481B643FF6}">
      <dgm:prSet/>
      <dgm:spPr/>
      <dgm:t>
        <a:bodyPr/>
        <a:lstStyle/>
        <a:p>
          <a:endParaRPr lang="en-US"/>
        </a:p>
      </dgm:t>
    </dgm:pt>
    <dgm:pt modelId="{989DC0DA-F6A3-4331-A883-6C76537E9E9F}" type="sibTrans" cxnId="{EFE895B1-1BE0-4090-9DFF-FE481B643FF6}">
      <dgm:prSet/>
      <dgm:spPr/>
      <dgm:t>
        <a:bodyPr/>
        <a:lstStyle/>
        <a:p>
          <a:endParaRPr lang="en-US"/>
        </a:p>
      </dgm:t>
    </dgm:pt>
    <dgm:pt modelId="{13CCC40A-9952-4F14-84E2-8C95486AE70C}">
      <dgm:prSet custT="1"/>
      <dgm:spPr/>
      <dgm:t>
        <a:bodyPr/>
        <a:lstStyle/>
        <a:p>
          <a:r>
            <a:rPr lang="en-US" sz="800" b="1" dirty="0">
              <a:latin typeface="Calibri" panose="020F0502020204030204" pitchFamily="34" charset="0"/>
              <a:cs typeface="Calibri" panose="020F0502020204030204" pitchFamily="34" charset="0"/>
            </a:rPr>
            <a:t>Match</a:t>
          </a:r>
        </a:p>
      </dgm:t>
    </dgm:pt>
    <dgm:pt modelId="{3B383AE3-54D8-47B3-BA6F-A88B308C2743}" type="parTrans" cxnId="{A5E590F9-1066-4803-ACB2-80E9893CA917}">
      <dgm:prSet/>
      <dgm:spPr/>
      <dgm:t>
        <a:bodyPr/>
        <a:lstStyle/>
        <a:p>
          <a:endParaRPr lang="en-US"/>
        </a:p>
      </dgm:t>
    </dgm:pt>
    <dgm:pt modelId="{D2380F9D-3847-44C6-B0D4-61C9B5D1C0C4}" type="sibTrans" cxnId="{A5E590F9-1066-4803-ACB2-80E9893CA917}">
      <dgm:prSet/>
      <dgm:spPr/>
      <dgm:t>
        <a:bodyPr/>
        <a:lstStyle/>
        <a:p>
          <a:endParaRPr lang="en-US"/>
        </a:p>
      </dgm:t>
    </dgm:pt>
    <dgm:pt modelId="{4D98132E-01A4-4556-BB14-DB5221FE4C2C}">
      <dgm:prSet custT="1"/>
      <dgm:spPr/>
      <dgm:t>
        <a:bodyPr/>
        <a:lstStyle/>
        <a:p>
          <a:r>
            <a:rPr lang="en-US" sz="700" dirty="0"/>
            <a:t>Delivery Channel STP/S3</a:t>
          </a:r>
        </a:p>
      </dgm:t>
    </dgm:pt>
    <dgm:pt modelId="{3AB95FF2-4801-4128-AD0C-4F36416C1B9B}" type="parTrans" cxnId="{037F14FD-42DA-409F-869D-CAD6EFF4790C}">
      <dgm:prSet/>
      <dgm:spPr/>
      <dgm:t>
        <a:bodyPr/>
        <a:lstStyle/>
        <a:p>
          <a:endParaRPr lang="en-US"/>
        </a:p>
      </dgm:t>
    </dgm:pt>
    <dgm:pt modelId="{8EB3F473-D4B4-4EBB-81DA-606AD0D45D9E}" type="sibTrans" cxnId="{037F14FD-42DA-409F-869D-CAD6EFF4790C}">
      <dgm:prSet/>
      <dgm:spPr/>
      <dgm:t>
        <a:bodyPr/>
        <a:lstStyle/>
        <a:p>
          <a:endParaRPr lang="en-US"/>
        </a:p>
      </dgm:t>
    </dgm:pt>
    <dgm:pt modelId="{C9A5EC56-F7AE-4EC3-AC6A-AD6EF4E9447F}">
      <dgm:prSet custT="1"/>
      <dgm:spPr/>
      <dgm:t>
        <a:bodyPr/>
        <a:lstStyle/>
        <a:p>
          <a:r>
            <a:rPr lang="en-US" sz="700" dirty="0"/>
            <a:t>SBFE Match (US ONLY)</a:t>
          </a:r>
        </a:p>
      </dgm:t>
    </dgm:pt>
    <dgm:pt modelId="{D515B5E0-C987-4BC8-923B-6F86A196022D}" type="parTrans" cxnId="{0051E66C-86B9-4FF4-83A5-4C46413894DD}">
      <dgm:prSet/>
      <dgm:spPr/>
      <dgm:t>
        <a:bodyPr/>
        <a:lstStyle/>
        <a:p>
          <a:endParaRPr lang="en-US"/>
        </a:p>
      </dgm:t>
    </dgm:pt>
    <dgm:pt modelId="{51CFA74F-FEB1-4725-9912-7786EF67642D}" type="sibTrans" cxnId="{0051E66C-86B9-4FF4-83A5-4C46413894DD}">
      <dgm:prSet/>
      <dgm:spPr/>
      <dgm:t>
        <a:bodyPr/>
        <a:lstStyle/>
        <a:p>
          <a:endParaRPr lang="en-US"/>
        </a:p>
      </dgm:t>
    </dgm:pt>
    <dgm:pt modelId="{491C575D-BBA2-4C86-8750-6FB6A526AB5D}">
      <dgm:prSet custT="1"/>
      <dgm:spPr/>
      <dgm:t>
        <a:bodyPr/>
        <a:lstStyle/>
        <a:p>
          <a:r>
            <a:rPr lang="en-US" sz="700" dirty="0"/>
            <a:t>SBRI Match (US ONLY)</a:t>
          </a:r>
        </a:p>
      </dgm:t>
    </dgm:pt>
    <dgm:pt modelId="{59824349-0D08-4FD8-9C9C-DDE5FAD2B17E}" type="parTrans" cxnId="{3DD4F0B2-C761-48B5-8483-8B39EF95B9C4}">
      <dgm:prSet/>
      <dgm:spPr/>
      <dgm:t>
        <a:bodyPr/>
        <a:lstStyle/>
        <a:p>
          <a:endParaRPr lang="en-US"/>
        </a:p>
      </dgm:t>
    </dgm:pt>
    <dgm:pt modelId="{71AEC386-6340-4D13-8805-B1EFE1D2B4E3}" type="sibTrans" cxnId="{3DD4F0B2-C761-48B5-8483-8B39EF95B9C4}">
      <dgm:prSet/>
      <dgm:spPr/>
      <dgm:t>
        <a:bodyPr/>
        <a:lstStyle/>
        <a:p>
          <a:endParaRPr lang="en-US"/>
        </a:p>
      </dgm:t>
    </dgm:pt>
    <dgm:pt modelId="{AFB77387-AEE4-4FEB-9DD4-3BDBE267A05A}">
      <dgm:prSet custT="1"/>
      <dgm:spPr/>
      <dgm:t>
        <a:bodyPr/>
        <a:lstStyle/>
        <a:p>
          <a:r>
            <a:rPr lang="en-US" sz="700" dirty="0"/>
            <a:t>Family Tree Monitoring</a:t>
          </a:r>
        </a:p>
      </dgm:t>
    </dgm:pt>
    <dgm:pt modelId="{B5A8D40D-535B-4EB9-9E13-9A920BAC71E4}" type="parTrans" cxnId="{FE7D4E86-7D34-444D-A255-FC626000ED23}">
      <dgm:prSet/>
      <dgm:spPr/>
      <dgm:t>
        <a:bodyPr/>
        <a:lstStyle/>
        <a:p>
          <a:endParaRPr lang="en-US"/>
        </a:p>
      </dgm:t>
    </dgm:pt>
    <dgm:pt modelId="{0EAC0B7D-3A3E-410F-8E56-B141559F78CE}" type="sibTrans" cxnId="{FE7D4E86-7D34-444D-A255-FC626000ED23}">
      <dgm:prSet/>
      <dgm:spPr/>
      <dgm:t>
        <a:bodyPr/>
        <a:lstStyle/>
        <a:p>
          <a:endParaRPr lang="en-US"/>
        </a:p>
      </dgm:t>
    </dgm:pt>
    <dgm:pt modelId="{D1BDB4C4-3889-4EC2-A5F8-C816F6569C7C}">
      <dgm:prSet custT="1"/>
      <dgm:spPr/>
      <dgm:t>
        <a:bodyPr/>
        <a:lstStyle/>
        <a:p>
          <a:r>
            <a:rPr lang="en-US" sz="700" dirty="0"/>
            <a:t>ALERT Monitoring</a:t>
          </a:r>
        </a:p>
      </dgm:t>
    </dgm:pt>
    <dgm:pt modelId="{70462E4C-65E4-4923-A421-213804B9E4CE}" type="parTrans" cxnId="{ECE0E2E4-2A5E-4AE5-96D3-12181CE1786B}">
      <dgm:prSet/>
      <dgm:spPr/>
      <dgm:t>
        <a:bodyPr/>
        <a:lstStyle/>
        <a:p>
          <a:endParaRPr lang="en-US"/>
        </a:p>
      </dgm:t>
    </dgm:pt>
    <dgm:pt modelId="{518B5719-A62F-40AB-9DDB-36A5F69223CE}" type="sibTrans" cxnId="{ECE0E2E4-2A5E-4AE5-96D3-12181CE1786B}">
      <dgm:prSet/>
      <dgm:spPr/>
      <dgm:t>
        <a:bodyPr/>
        <a:lstStyle/>
        <a:p>
          <a:endParaRPr lang="en-US"/>
        </a:p>
      </dgm:t>
    </dgm:pt>
    <dgm:pt modelId="{B87F5F19-EE67-4846-99E9-E0F694971D7B}">
      <dgm:prSet custT="1"/>
      <dgm:spPr/>
      <dgm:t>
        <a:bodyPr/>
        <a:lstStyle/>
        <a:p>
          <a:r>
            <a:rPr lang="en-US" sz="700" dirty="0"/>
            <a:t>UBO Monitoring</a:t>
          </a:r>
        </a:p>
      </dgm:t>
    </dgm:pt>
    <dgm:pt modelId="{8C3E5BFA-B6D0-494E-BF7B-D668948D8025}" type="parTrans" cxnId="{F55A7E66-B81A-4D34-B450-B8B2A7A3B252}">
      <dgm:prSet/>
      <dgm:spPr/>
      <dgm:t>
        <a:bodyPr/>
        <a:lstStyle/>
        <a:p>
          <a:endParaRPr lang="en-US"/>
        </a:p>
      </dgm:t>
    </dgm:pt>
    <dgm:pt modelId="{FEB16200-96CE-463E-A090-D09828EF93B3}" type="sibTrans" cxnId="{F55A7E66-B81A-4D34-B450-B8B2A7A3B252}">
      <dgm:prSet/>
      <dgm:spPr/>
      <dgm:t>
        <a:bodyPr/>
        <a:lstStyle/>
        <a:p>
          <a:endParaRPr lang="en-US"/>
        </a:p>
      </dgm:t>
    </dgm:pt>
    <dgm:pt modelId="{2A2719E6-4CC1-4E7B-8B91-657201396229}">
      <dgm:prSet custT="1"/>
      <dgm:spPr/>
      <dgm:t>
        <a:bodyPr/>
        <a:lstStyle/>
        <a:p>
          <a:r>
            <a:rPr lang="en-US" sz="800" b="1" dirty="0">
              <a:latin typeface="Calibri" panose="020F0502020204030204" pitchFamily="34" charset="0"/>
              <a:cs typeface="Calibri" panose="020F0502020204030204" pitchFamily="34" charset="0"/>
            </a:rPr>
            <a:t>Reports</a:t>
          </a:r>
        </a:p>
      </dgm:t>
    </dgm:pt>
    <dgm:pt modelId="{D91BC2AD-CCE0-4EBA-8FCF-D4644963B79E}" type="parTrans" cxnId="{0F773F0C-AA75-4AED-9ABA-BDDA258C68F7}">
      <dgm:prSet/>
      <dgm:spPr/>
      <dgm:t>
        <a:bodyPr/>
        <a:lstStyle/>
        <a:p>
          <a:endParaRPr lang="en-US"/>
        </a:p>
      </dgm:t>
    </dgm:pt>
    <dgm:pt modelId="{35890C02-2238-4C30-8B7C-A1D9B661B7CC}" type="sibTrans" cxnId="{0F773F0C-AA75-4AED-9ABA-BDDA258C68F7}">
      <dgm:prSet/>
      <dgm:spPr/>
      <dgm:t>
        <a:bodyPr/>
        <a:lstStyle/>
        <a:p>
          <a:endParaRPr lang="en-US"/>
        </a:p>
      </dgm:t>
    </dgm:pt>
    <dgm:pt modelId="{99A2E696-CD1C-488A-8873-8181743947BD}">
      <dgm:prSet custT="1"/>
      <dgm:spPr/>
      <dgm:t>
        <a:bodyPr/>
        <a:lstStyle/>
        <a:p>
          <a:r>
            <a:rPr lang="en-US" sz="700" dirty="0"/>
            <a:t>API PULL</a:t>
          </a:r>
        </a:p>
      </dgm:t>
    </dgm:pt>
    <dgm:pt modelId="{8A048FF5-1027-41E0-B782-6E74DB5955DF}" type="parTrans" cxnId="{DA9DB1A7-3AD3-4070-942A-D48C537BAE24}">
      <dgm:prSet/>
      <dgm:spPr/>
      <dgm:t>
        <a:bodyPr/>
        <a:lstStyle/>
        <a:p>
          <a:endParaRPr lang="en-US"/>
        </a:p>
      </dgm:t>
    </dgm:pt>
    <dgm:pt modelId="{5398E112-665E-450C-8ED6-B7B87C0E9444}" type="sibTrans" cxnId="{DA9DB1A7-3AD3-4070-942A-D48C537BAE24}">
      <dgm:prSet/>
      <dgm:spPr/>
      <dgm:t>
        <a:bodyPr/>
        <a:lstStyle/>
        <a:p>
          <a:endParaRPr lang="en-US"/>
        </a:p>
      </dgm:t>
    </dgm:pt>
    <dgm:pt modelId="{C3ABD2A1-FA4E-494C-B922-DE0377C58B24}">
      <dgm:prSet phldrT="[Text]" custT="1"/>
      <dgm:spPr/>
      <dgm:t>
        <a:bodyPr/>
        <a:lstStyle/>
        <a:p>
          <a:r>
            <a:rPr lang="en-US" sz="700" b="1" i="1" dirty="0">
              <a:solidFill>
                <a:schemeClr val="bg2"/>
              </a:solidFill>
            </a:rPr>
            <a:t>Cleanse Only</a:t>
          </a:r>
        </a:p>
      </dgm:t>
    </dgm:pt>
    <dgm:pt modelId="{F0E99CA3-4486-4B3D-AB43-454E2A645782}" type="parTrans" cxnId="{E15C761C-D729-4885-AFE9-722331EA5C57}">
      <dgm:prSet/>
      <dgm:spPr/>
      <dgm:t>
        <a:bodyPr/>
        <a:lstStyle/>
        <a:p>
          <a:endParaRPr lang="en-US"/>
        </a:p>
      </dgm:t>
    </dgm:pt>
    <dgm:pt modelId="{BA1384BC-0F5F-4A65-8F0F-1D417ABA43F1}" type="sibTrans" cxnId="{E15C761C-D729-4885-AFE9-722331EA5C57}">
      <dgm:prSet/>
      <dgm:spPr/>
      <dgm:t>
        <a:bodyPr/>
        <a:lstStyle/>
        <a:p>
          <a:endParaRPr lang="en-US"/>
        </a:p>
      </dgm:t>
    </dgm:pt>
    <dgm:pt modelId="{D652FFFA-1093-4AE0-97DA-0646FE4BA9BC}">
      <dgm:prSet custT="1"/>
      <dgm:spPr/>
      <dgm:t>
        <a:bodyPr/>
        <a:lstStyle/>
        <a:p>
          <a:r>
            <a:rPr lang="en-US" sz="800" b="1" dirty="0">
              <a:latin typeface="Calibri" panose="020F0502020204030204" pitchFamily="34" charset="0"/>
              <a:cs typeface="Calibri" panose="020F0502020204030204" pitchFamily="34" charset="0"/>
            </a:rPr>
            <a:t>Mini Investigation</a:t>
          </a:r>
        </a:p>
      </dgm:t>
    </dgm:pt>
    <dgm:pt modelId="{A3244415-E861-4125-9BC7-89CCC0DBAC54}" type="parTrans" cxnId="{BD0ACE69-2576-4150-9E16-885B41A8A7E5}">
      <dgm:prSet/>
      <dgm:spPr/>
      <dgm:t>
        <a:bodyPr/>
        <a:lstStyle/>
        <a:p>
          <a:endParaRPr lang="en-US"/>
        </a:p>
      </dgm:t>
    </dgm:pt>
    <dgm:pt modelId="{440755D8-AEB5-46D4-8EFA-FD5C8609AD69}" type="sibTrans" cxnId="{BD0ACE69-2576-4150-9E16-885B41A8A7E5}">
      <dgm:prSet/>
      <dgm:spPr/>
      <dgm:t>
        <a:bodyPr/>
        <a:lstStyle/>
        <a:p>
          <a:endParaRPr lang="en-US"/>
        </a:p>
      </dgm:t>
    </dgm:pt>
    <dgm:pt modelId="{CC53E6AD-4622-4AB3-BE92-26E43147A202}">
      <dgm:prSet custT="1"/>
      <dgm:spPr/>
      <dgm:t>
        <a:bodyPr/>
        <a:lstStyle/>
        <a:p>
          <a:r>
            <a:rPr lang="en-US" sz="700" dirty="0"/>
            <a:t>BIRSTD</a:t>
          </a:r>
        </a:p>
      </dgm:t>
    </dgm:pt>
    <dgm:pt modelId="{7D8E9B8A-FC62-471D-B4AB-79EF7CD7E035}" type="parTrans" cxnId="{48469C56-A248-4C7C-9CD9-9A0B5D82CC10}">
      <dgm:prSet/>
      <dgm:spPr/>
      <dgm:t>
        <a:bodyPr/>
        <a:lstStyle/>
        <a:p>
          <a:endParaRPr lang="en-US"/>
        </a:p>
      </dgm:t>
    </dgm:pt>
    <dgm:pt modelId="{72C4ED4B-0EC2-47A0-8C65-7F047668A649}" type="sibTrans" cxnId="{48469C56-A248-4C7C-9CD9-9A0B5D82CC10}">
      <dgm:prSet/>
      <dgm:spPr/>
      <dgm:t>
        <a:bodyPr/>
        <a:lstStyle/>
        <a:p>
          <a:endParaRPr lang="en-US"/>
        </a:p>
      </dgm:t>
    </dgm:pt>
    <dgm:pt modelId="{92A1AB61-DA32-45D9-B2D7-E96A8C94974A}">
      <dgm:prSet custT="1"/>
      <dgm:spPr/>
      <dgm:t>
        <a:bodyPr/>
        <a:lstStyle/>
        <a:p>
          <a:r>
            <a:rPr lang="en-US" sz="700" dirty="0"/>
            <a:t>COMPR</a:t>
          </a:r>
        </a:p>
      </dgm:t>
    </dgm:pt>
    <dgm:pt modelId="{91CDBC5D-D1F6-4C92-92B9-1029141DEF3F}" type="parTrans" cxnId="{1B6E3A6C-6085-40CC-8DAD-FA6122F30ADE}">
      <dgm:prSet/>
      <dgm:spPr/>
      <dgm:t>
        <a:bodyPr/>
        <a:lstStyle/>
        <a:p>
          <a:endParaRPr lang="en-US"/>
        </a:p>
      </dgm:t>
    </dgm:pt>
    <dgm:pt modelId="{7A84EBA6-60A2-4EFF-8B48-3BF0ACD4EAE5}" type="sibTrans" cxnId="{1B6E3A6C-6085-40CC-8DAD-FA6122F30ADE}">
      <dgm:prSet/>
      <dgm:spPr/>
      <dgm:t>
        <a:bodyPr/>
        <a:lstStyle/>
        <a:p>
          <a:endParaRPr lang="en-US"/>
        </a:p>
      </dgm:t>
    </dgm:pt>
    <dgm:pt modelId="{C6D81771-9C9D-455E-9CF8-FE6B68614082}">
      <dgm:prSet custT="1"/>
      <dgm:spPr/>
      <dgm:t>
        <a:bodyPr/>
        <a:lstStyle/>
        <a:p>
          <a:r>
            <a:rPr lang="en-US" sz="700" dirty="0"/>
            <a:t>Country Risk</a:t>
          </a:r>
        </a:p>
      </dgm:t>
    </dgm:pt>
    <dgm:pt modelId="{A3BCA3D8-17E9-4606-9B71-AB4785F65501}" type="parTrans" cxnId="{838EC5D0-13A9-4CD4-8EC2-3E994209E0AB}">
      <dgm:prSet/>
      <dgm:spPr/>
      <dgm:t>
        <a:bodyPr/>
        <a:lstStyle/>
        <a:p>
          <a:endParaRPr lang="en-US"/>
        </a:p>
      </dgm:t>
    </dgm:pt>
    <dgm:pt modelId="{E80396A2-73F6-499F-9DF2-9A9978EBD8DB}" type="sibTrans" cxnId="{838EC5D0-13A9-4CD4-8EC2-3E994209E0AB}">
      <dgm:prSet/>
      <dgm:spPr/>
      <dgm:t>
        <a:bodyPr/>
        <a:lstStyle/>
        <a:p>
          <a:endParaRPr lang="en-US"/>
        </a:p>
      </dgm:t>
    </dgm:pt>
    <dgm:pt modelId="{2117C45C-D51F-4AE8-9175-57C7BDB2C994}">
      <dgm:prSet custT="1"/>
      <dgm:spPr/>
      <dgm:t>
        <a:bodyPr/>
        <a:lstStyle/>
        <a:p>
          <a:r>
            <a:rPr lang="en-US" sz="700" dirty="0"/>
            <a:t>Country Insight</a:t>
          </a:r>
        </a:p>
      </dgm:t>
    </dgm:pt>
    <dgm:pt modelId="{4A9885A9-05AA-40E5-AB4F-496DC6734963}" type="parTrans" cxnId="{A312A4A0-9029-4543-B29E-892D8BD8DFF3}">
      <dgm:prSet/>
      <dgm:spPr/>
      <dgm:t>
        <a:bodyPr/>
        <a:lstStyle/>
        <a:p>
          <a:endParaRPr lang="en-US"/>
        </a:p>
      </dgm:t>
    </dgm:pt>
    <dgm:pt modelId="{A0A31923-0D90-400D-AD12-582B1C4852F7}" type="sibTrans" cxnId="{A312A4A0-9029-4543-B29E-892D8BD8DFF3}">
      <dgm:prSet/>
      <dgm:spPr/>
      <dgm:t>
        <a:bodyPr/>
        <a:lstStyle/>
        <a:p>
          <a:endParaRPr lang="en-US"/>
        </a:p>
      </dgm:t>
    </dgm:pt>
    <dgm:pt modelId="{7DBAF455-13DF-44EE-978A-E204CC7C9447}">
      <dgm:prSet custT="1"/>
      <dgm:spPr/>
      <dgm:t>
        <a:bodyPr/>
        <a:lstStyle/>
        <a:p>
          <a:r>
            <a:rPr lang="en-US" sz="700" dirty="0"/>
            <a:t> Submit Investigation</a:t>
          </a:r>
        </a:p>
      </dgm:t>
    </dgm:pt>
    <dgm:pt modelId="{CF47AD58-CB51-46F3-9FCB-B7B736CC1924}" type="parTrans" cxnId="{FBC06B87-DCA7-418D-982C-BEE600F26613}">
      <dgm:prSet/>
      <dgm:spPr/>
      <dgm:t>
        <a:bodyPr/>
        <a:lstStyle/>
        <a:p>
          <a:endParaRPr lang="en-US"/>
        </a:p>
      </dgm:t>
    </dgm:pt>
    <dgm:pt modelId="{4B51E017-A94C-4815-ABA1-6E111B390596}" type="sibTrans" cxnId="{FBC06B87-DCA7-418D-982C-BEE600F26613}">
      <dgm:prSet/>
      <dgm:spPr/>
      <dgm:t>
        <a:bodyPr/>
        <a:lstStyle/>
        <a:p>
          <a:endParaRPr lang="en-US"/>
        </a:p>
      </dgm:t>
    </dgm:pt>
    <dgm:pt modelId="{9BDB0F6D-3699-4DDB-964D-F955FB038BE5}">
      <dgm:prSet custT="1"/>
      <dgm:spPr/>
      <dgm:t>
        <a:bodyPr/>
        <a:lstStyle/>
        <a:p>
          <a:r>
            <a:rPr lang="en-US" sz="700" dirty="0"/>
            <a:t>Get Status</a:t>
          </a:r>
        </a:p>
      </dgm:t>
    </dgm:pt>
    <dgm:pt modelId="{267D535B-E661-4158-97E0-9EAD28036CEA}" type="parTrans" cxnId="{A331A6BC-E089-4F73-9190-1A80F733ACAC}">
      <dgm:prSet/>
      <dgm:spPr/>
      <dgm:t>
        <a:bodyPr/>
        <a:lstStyle/>
        <a:p>
          <a:endParaRPr lang="en-US"/>
        </a:p>
      </dgm:t>
    </dgm:pt>
    <dgm:pt modelId="{7FCE283D-FF2C-4281-8681-4B6D9B36B16B}" type="sibTrans" cxnId="{A331A6BC-E089-4F73-9190-1A80F733ACAC}">
      <dgm:prSet/>
      <dgm:spPr/>
      <dgm:t>
        <a:bodyPr/>
        <a:lstStyle/>
        <a:p>
          <a:endParaRPr lang="en-US"/>
        </a:p>
      </dgm:t>
    </dgm:pt>
    <dgm:pt modelId="{761D2B09-6872-43E9-A0C4-AF3BB849E909}">
      <dgm:prSet custT="1"/>
      <dgm:spPr/>
      <dgm:t>
        <a:bodyPr/>
        <a:lstStyle/>
        <a:p>
          <a:r>
            <a:rPr lang="en-US" sz="800" b="1" dirty="0">
              <a:latin typeface="Calibri" panose="020F0502020204030204" pitchFamily="34" charset="0"/>
              <a:cs typeface="Calibri" panose="020F0502020204030204" pitchFamily="34" charset="0"/>
            </a:rPr>
            <a:t>Research</a:t>
          </a:r>
        </a:p>
      </dgm:t>
    </dgm:pt>
    <dgm:pt modelId="{A8B0C4B4-6A25-42AA-832B-87CD6A061201}" type="parTrans" cxnId="{A46743D1-DC2E-4FE0-9882-2F2E807803E0}">
      <dgm:prSet/>
      <dgm:spPr/>
      <dgm:t>
        <a:bodyPr/>
        <a:lstStyle/>
        <a:p>
          <a:endParaRPr lang="en-US"/>
        </a:p>
      </dgm:t>
    </dgm:pt>
    <dgm:pt modelId="{4EB83445-7383-4C8C-8F99-D9DDA4F491A4}" type="sibTrans" cxnId="{A46743D1-DC2E-4FE0-9882-2F2E807803E0}">
      <dgm:prSet/>
      <dgm:spPr/>
      <dgm:t>
        <a:bodyPr/>
        <a:lstStyle/>
        <a:p>
          <a:endParaRPr lang="en-US"/>
        </a:p>
      </dgm:t>
    </dgm:pt>
    <dgm:pt modelId="{3324B7B0-1214-400F-B4BA-5FDC356A3A17}">
      <dgm:prSet custT="1"/>
      <dgm:spPr/>
      <dgm:t>
        <a:bodyPr/>
        <a:lstStyle/>
        <a:p>
          <a:r>
            <a:rPr lang="en-US" sz="600" b="1" i="1" dirty="0">
              <a:solidFill>
                <a:schemeClr val="bg2"/>
              </a:solidFill>
            </a:rPr>
            <a:t>Submit Case</a:t>
          </a:r>
        </a:p>
      </dgm:t>
    </dgm:pt>
    <dgm:pt modelId="{9DF82AFC-BFF1-4AFA-B584-EF19C1E12C38}" type="parTrans" cxnId="{AE51D0B5-60FF-450B-8E7C-005AD41CA870}">
      <dgm:prSet/>
      <dgm:spPr/>
      <dgm:t>
        <a:bodyPr/>
        <a:lstStyle/>
        <a:p>
          <a:endParaRPr lang="en-US"/>
        </a:p>
      </dgm:t>
    </dgm:pt>
    <dgm:pt modelId="{5B10050F-7EAB-48D2-B826-6C0A305C3E66}" type="sibTrans" cxnId="{AE51D0B5-60FF-450B-8E7C-005AD41CA870}">
      <dgm:prSet/>
      <dgm:spPr/>
      <dgm:t>
        <a:bodyPr/>
        <a:lstStyle/>
        <a:p>
          <a:endParaRPr lang="en-US"/>
        </a:p>
      </dgm:t>
    </dgm:pt>
    <dgm:pt modelId="{744A7B3E-2B82-4E8E-98D0-7763E8A273C1}">
      <dgm:prSet custT="1"/>
      <dgm:spPr/>
      <dgm:t>
        <a:bodyPr/>
        <a:lstStyle/>
        <a:p>
          <a:r>
            <a:rPr lang="en-US" sz="600" b="1" i="1" kern="1200" dirty="0">
              <a:solidFill>
                <a:srgbClr val="C55799"/>
              </a:solidFill>
              <a:latin typeface="Gill Sans MT"/>
              <a:ea typeface="+mn-ea"/>
              <a:cs typeface="+mn-cs"/>
            </a:rPr>
            <a:t>Case Summary</a:t>
          </a:r>
        </a:p>
      </dgm:t>
    </dgm:pt>
    <dgm:pt modelId="{FB302CC3-8655-4D63-96F5-7138F6305970}" type="parTrans" cxnId="{0C8B25D3-508F-440C-96CA-C66ECA382B1F}">
      <dgm:prSet/>
      <dgm:spPr/>
      <dgm:t>
        <a:bodyPr/>
        <a:lstStyle/>
        <a:p>
          <a:endParaRPr lang="en-US"/>
        </a:p>
      </dgm:t>
    </dgm:pt>
    <dgm:pt modelId="{F031BA82-8374-4808-8414-E8F40B0FB226}" type="sibTrans" cxnId="{0C8B25D3-508F-440C-96CA-C66ECA382B1F}">
      <dgm:prSet/>
      <dgm:spPr/>
      <dgm:t>
        <a:bodyPr/>
        <a:lstStyle/>
        <a:p>
          <a:endParaRPr lang="en-US"/>
        </a:p>
      </dgm:t>
    </dgm:pt>
    <dgm:pt modelId="{6FCFD6B6-43DB-439E-82A8-392F73A469F9}">
      <dgm:prSet custT="1"/>
      <dgm:spPr/>
      <dgm:t>
        <a:bodyPr/>
        <a:lstStyle/>
        <a:p>
          <a:r>
            <a:rPr lang="en-US" sz="600" b="1" i="1" kern="1200" dirty="0">
              <a:solidFill>
                <a:srgbClr val="C55799"/>
              </a:solidFill>
              <a:latin typeface="Gill Sans MT"/>
              <a:ea typeface="+mn-ea"/>
              <a:cs typeface="+mn-cs"/>
            </a:rPr>
            <a:t>Case Detail</a:t>
          </a:r>
        </a:p>
      </dgm:t>
    </dgm:pt>
    <dgm:pt modelId="{B11FF5EE-92A0-4CF4-AA0B-77A2A8C8DDEF}" type="parTrans" cxnId="{7CBDE779-60D6-4CD9-8A19-1959AD209F0B}">
      <dgm:prSet/>
      <dgm:spPr/>
      <dgm:t>
        <a:bodyPr/>
        <a:lstStyle/>
        <a:p>
          <a:endParaRPr lang="en-US"/>
        </a:p>
      </dgm:t>
    </dgm:pt>
    <dgm:pt modelId="{DF13BAFE-A62A-4382-ACDC-491F9EF98EC8}" type="sibTrans" cxnId="{7CBDE779-60D6-4CD9-8A19-1959AD209F0B}">
      <dgm:prSet/>
      <dgm:spPr/>
      <dgm:t>
        <a:bodyPr/>
        <a:lstStyle/>
        <a:p>
          <a:endParaRPr lang="en-US"/>
        </a:p>
      </dgm:t>
    </dgm:pt>
    <dgm:pt modelId="{78146F95-494C-43FE-9C7B-73142F0B390E}">
      <dgm:prSet/>
      <dgm:spPr/>
      <dgm:t>
        <a:bodyPr/>
        <a:lstStyle/>
        <a:p>
          <a:r>
            <a:rPr lang="en-US" b="1" dirty="0"/>
            <a:t>Email Verification</a:t>
          </a:r>
        </a:p>
      </dgm:t>
    </dgm:pt>
    <dgm:pt modelId="{F18EA554-7ED4-4B2D-9F5C-15FD1B22A1C8}" type="parTrans" cxnId="{9766E9C6-DBD0-415B-9757-7F026F5AD58F}">
      <dgm:prSet/>
      <dgm:spPr/>
      <dgm:t>
        <a:bodyPr/>
        <a:lstStyle/>
        <a:p>
          <a:endParaRPr lang="en-US"/>
        </a:p>
      </dgm:t>
    </dgm:pt>
    <dgm:pt modelId="{C38FCF52-112D-412B-B114-126CE3FDCB96}" type="sibTrans" cxnId="{9766E9C6-DBD0-415B-9757-7F026F5AD58F}">
      <dgm:prSet/>
      <dgm:spPr/>
      <dgm:t>
        <a:bodyPr/>
        <a:lstStyle/>
        <a:p>
          <a:endParaRPr lang="en-US"/>
        </a:p>
      </dgm:t>
    </dgm:pt>
    <dgm:pt modelId="{E8040055-3B60-4073-926D-77A05FE6D2A8}">
      <dgm:prSet/>
      <dgm:spPr/>
      <dgm:t>
        <a:bodyPr/>
        <a:lstStyle/>
        <a:p>
          <a:r>
            <a:rPr lang="en-US" dirty="0"/>
            <a:t>Email Verification</a:t>
          </a:r>
        </a:p>
      </dgm:t>
    </dgm:pt>
    <dgm:pt modelId="{E904462E-EF25-4384-B3D7-89AB2A54E37F}" type="parTrans" cxnId="{554911A7-4CFD-4A20-88EF-E237486398B4}">
      <dgm:prSet/>
      <dgm:spPr/>
      <dgm:t>
        <a:bodyPr/>
        <a:lstStyle/>
        <a:p>
          <a:endParaRPr lang="en-US"/>
        </a:p>
      </dgm:t>
    </dgm:pt>
    <dgm:pt modelId="{061D82FB-CFF7-43A2-8200-DF9D8BEA7865}" type="sibTrans" cxnId="{554911A7-4CFD-4A20-88EF-E237486398B4}">
      <dgm:prSet/>
      <dgm:spPr/>
      <dgm:t>
        <a:bodyPr/>
        <a:lstStyle/>
        <a:p>
          <a:endParaRPr lang="en-US"/>
        </a:p>
      </dgm:t>
    </dgm:pt>
    <dgm:pt modelId="{E4850B1B-8DB4-41A9-81E6-C2F3DDD5DA33}">
      <dgm:prSet/>
      <dgm:spPr/>
      <dgm:t>
        <a:bodyPr/>
        <a:lstStyle/>
        <a:p>
          <a:r>
            <a:rPr lang="en-US" dirty="0"/>
            <a:t>Detailed Verification</a:t>
          </a:r>
        </a:p>
      </dgm:t>
    </dgm:pt>
    <dgm:pt modelId="{DA02D23C-A0CD-4C1D-B80B-E95623925F5F}" type="parTrans" cxnId="{2F8F7FCB-00F8-48FF-AE49-CB70791006CA}">
      <dgm:prSet/>
      <dgm:spPr/>
      <dgm:t>
        <a:bodyPr/>
        <a:lstStyle/>
        <a:p>
          <a:endParaRPr lang="en-US"/>
        </a:p>
      </dgm:t>
    </dgm:pt>
    <dgm:pt modelId="{9BB4B040-F87C-4903-B654-84705D03F99C}" type="sibTrans" cxnId="{2F8F7FCB-00F8-48FF-AE49-CB70791006CA}">
      <dgm:prSet/>
      <dgm:spPr/>
      <dgm:t>
        <a:bodyPr/>
        <a:lstStyle/>
        <a:p>
          <a:endParaRPr lang="en-US"/>
        </a:p>
      </dgm:t>
    </dgm:pt>
    <dgm:pt modelId="{2F690ADC-687E-4A23-AB5B-89A78951B42D}">
      <dgm:prSet/>
      <dgm:spPr>
        <a:solidFill>
          <a:srgbClr val="0070C0"/>
        </a:solidFill>
      </dgm:spPr>
      <dgm:t>
        <a:bodyPr/>
        <a:lstStyle/>
        <a:p>
          <a:r>
            <a:rPr lang="en-US" b="0" dirty="0"/>
            <a:t>Entitlements</a:t>
          </a:r>
          <a:r>
            <a:rPr lang="en-US" b="1" dirty="0"/>
            <a:t> API</a:t>
          </a:r>
        </a:p>
      </dgm:t>
    </dgm:pt>
    <dgm:pt modelId="{BA63A4D1-59FA-438F-9141-ED891DA53F8D}" type="parTrans" cxnId="{90241A07-CF47-43C4-A2A5-19F1EEF78B7C}">
      <dgm:prSet/>
      <dgm:spPr/>
      <dgm:t>
        <a:bodyPr/>
        <a:lstStyle/>
        <a:p>
          <a:endParaRPr lang="en-US"/>
        </a:p>
      </dgm:t>
    </dgm:pt>
    <dgm:pt modelId="{A4E90222-E64F-4D8F-9CA0-53A525EF729A}" type="sibTrans" cxnId="{90241A07-CF47-43C4-A2A5-19F1EEF78B7C}">
      <dgm:prSet/>
      <dgm:spPr/>
      <dgm:t>
        <a:bodyPr/>
        <a:lstStyle/>
        <a:p>
          <a:endParaRPr lang="en-US"/>
        </a:p>
      </dgm:t>
    </dgm:pt>
    <dgm:pt modelId="{2CC41A38-0E65-4BE1-9306-2A71ABD5AF07}">
      <dgm:prSet custT="1"/>
      <dgm:spPr>
        <a:noFill/>
      </dgm:spPr>
      <dgm:t>
        <a:bodyPr/>
        <a:lstStyle/>
        <a:p>
          <a:r>
            <a:rPr lang="en-IE" sz="600" b="0" dirty="0"/>
            <a:t>Entitlements Check</a:t>
          </a:r>
          <a:endParaRPr lang="en-US" sz="600" b="0" dirty="0"/>
        </a:p>
      </dgm:t>
    </dgm:pt>
    <dgm:pt modelId="{AB026D31-BB41-4F55-B55F-EA756DB9B374}" type="parTrans" cxnId="{6671EEAD-5AA1-4960-AED8-23527797CCEA}">
      <dgm:prSet/>
      <dgm:spPr/>
      <dgm:t>
        <a:bodyPr/>
        <a:lstStyle/>
        <a:p>
          <a:endParaRPr lang="en-US"/>
        </a:p>
      </dgm:t>
    </dgm:pt>
    <dgm:pt modelId="{64024B77-77AC-4FD4-9BF5-31725DA23838}" type="sibTrans" cxnId="{6671EEAD-5AA1-4960-AED8-23527797CCEA}">
      <dgm:prSet/>
      <dgm:spPr/>
      <dgm:t>
        <a:bodyPr/>
        <a:lstStyle/>
        <a:p>
          <a:endParaRPr lang="en-US"/>
        </a:p>
      </dgm:t>
    </dgm:pt>
    <dgm:pt modelId="{ED3F7302-942C-4134-8FFC-83718066AB57}" type="pres">
      <dgm:prSet presAssocID="{631F1754-54AD-4ABD-92EB-8365FF19D167}" presName="diagram" presStyleCnt="0">
        <dgm:presLayoutVars>
          <dgm:chPref val="1"/>
          <dgm:dir/>
          <dgm:animOne val="branch"/>
          <dgm:animLvl val="lvl"/>
          <dgm:resizeHandles/>
        </dgm:presLayoutVars>
      </dgm:prSet>
      <dgm:spPr/>
    </dgm:pt>
    <dgm:pt modelId="{5F350124-C0E5-4349-97C7-CBC796491D82}" type="pres">
      <dgm:prSet presAssocID="{39955AAF-3380-4623-8D10-E750526EA6D1}" presName="root" presStyleCnt="0"/>
      <dgm:spPr/>
    </dgm:pt>
    <dgm:pt modelId="{1E922879-13FD-407E-8748-6981842B9FE3}" type="pres">
      <dgm:prSet presAssocID="{39955AAF-3380-4623-8D10-E750526EA6D1}" presName="rootComposite" presStyleCnt="0"/>
      <dgm:spPr/>
    </dgm:pt>
    <dgm:pt modelId="{FDB130E4-5C73-4960-853C-B349CC21E31C}" type="pres">
      <dgm:prSet presAssocID="{39955AAF-3380-4623-8D10-E750526EA6D1}" presName="rootText" presStyleLbl="node1" presStyleIdx="0" presStyleCnt="9" custScaleX="234665" custLinFactNeighborX="6654"/>
      <dgm:spPr/>
    </dgm:pt>
    <dgm:pt modelId="{EB8EDB84-199B-4954-9B1F-2A949829978A}" type="pres">
      <dgm:prSet presAssocID="{39955AAF-3380-4623-8D10-E750526EA6D1}" presName="rootConnector" presStyleLbl="node1" presStyleIdx="0" presStyleCnt="9"/>
      <dgm:spPr/>
    </dgm:pt>
    <dgm:pt modelId="{061B5416-A728-45C0-A57F-C4520990E037}" type="pres">
      <dgm:prSet presAssocID="{39955AAF-3380-4623-8D10-E750526EA6D1}" presName="childShape" presStyleCnt="0"/>
      <dgm:spPr/>
    </dgm:pt>
    <dgm:pt modelId="{4DDC0D3C-99C7-4B7C-A63F-1FD91278D58C}" type="pres">
      <dgm:prSet presAssocID="{455761E1-C90E-4739-9578-BA34F0280D32}" presName="Name13" presStyleLbl="parChTrans1D2" presStyleIdx="0" presStyleCnt="36"/>
      <dgm:spPr/>
    </dgm:pt>
    <dgm:pt modelId="{FA668D47-DE9C-4147-AF9F-718A0CE6D06E}" type="pres">
      <dgm:prSet presAssocID="{A75130C6-11E7-4ABC-A5E7-C480A0D51433}" presName="childText" presStyleLbl="bgAcc1" presStyleIdx="0" presStyleCnt="36" custScaleX="234665">
        <dgm:presLayoutVars>
          <dgm:bulletEnabled val="1"/>
        </dgm:presLayoutVars>
      </dgm:prSet>
      <dgm:spPr/>
    </dgm:pt>
    <dgm:pt modelId="{BCA50D0C-23E0-413B-87DE-9DC0BEDF7D81}" type="pres">
      <dgm:prSet presAssocID="{161361AE-FA6B-4844-AE4E-67B60805FA55}" presName="Name13" presStyleLbl="parChTrans1D2" presStyleIdx="1" presStyleCnt="36"/>
      <dgm:spPr/>
    </dgm:pt>
    <dgm:pt modelId="{C76832B4-8CAA-4F62-B0B2-FF884C4C2D74}" type="pres">
      <dgm:prSet presAssocID="{A237DFCF-44ED-4CCB-AA16-8EC3DD5B6B17}" presName="childText" presStyleLbl="bgAcc1" presStyleIdx="1" presStyleCnt="36" custScaleX="234665">
        <dgm:presLayoutVars>
          <dgm:bulletEnabled val="1"/>
        </dgm:presLayoutVars>
      </dgm:prSet>
      <dgm:spPr/>
    </dgm:pt>
    <dgm:pt modelId="{4165410A-0D83-4A01-BBCC-481F45FC5AE2}" type="pres">
      <dgm:prSet presAssocID="{3BB7F7A4-1A0B-4DBC-A098-33EB7C44B4EB}" presName="Name13" presStyleLbl="parChTrans1D2" presStyleIdx="2" presStyleCnt="36"/>
      <dgm:spPr/>
    </dgm:pt>
    <dgm:pt modelId="{7604AF95-09FD-427D-8EF6-5362F44D8C14}" type="pres">
      <dgm:prSet presAssocID="{20451581-B411-429D-ACDC-D988C05645C6}" presName="childText" presStyleLbl="bgAcc1" presStyleIdx="2" presStyleCnt="36" custScaleX="234665">
        <dgm:presLayoutVars>
          <dgm:bulletEnabled val="1"/>
        </dgm:presLayoutVars>
      </dgm:prSet>
      <dgm:spPr/>
    </dgm:pt>
    <dgm:pt modelId="{97A25F26-927A-4119-A3DB-4E709ADB60DE}" type="pres">
      <dgm:prSet presAssocID="{BCA0CDEB-F62B-4457-9431-0D9CE602D7E7}" presName="Name13" presStyleLbl="parChTrans1D2" presStyleIdx="3" presStyleCnt="36"/>
      <dgm:spPr/>
    </dgm:pt>
    <dgm:pt modelId="{68877E46-5C70-48E1-9B2E-799D6A1412AB}" type="pres">
      <dgm:prSet presAssocID="{EAB32E1D-91B4-418E-953D-2D54EBB0A687}" presName="childText" presStyleLbl="bgAcc1" presStyleIdx="3" presStyleCnt="36" custScaleX="234665">
        <dgm:presLayoutVars>
          <dgm:bulletEnabled val="1"/>
        </dgm:presLayoutVars>
      </dgm:prSet>
      <dgm:spPr/>
    </dgm:pt>
    <dgm:pt modelId="{EB4D49CA-A821-4E66-8742-FE3BEE2DF670}" type="pres">
      <dgm:prSet presAssocID="{74AFC0E9-02AF-4F42-AEA8-169F33ABB634}" presName="Name13" presStyleLbl="parChTrans1D2" presStyleIdx="4" presStyleCnt="36"/>
      <dgm:spPr/>
    </dgm:pt>
    <dgm:pt modelId="{8E06A858-05D5-4FEE-940E-DD2030ABF2E2}" type="pres">
      <dgm:prSet presAssocID="{0BDEDE77-3356-45E1-A573-C8093A673279}" presName="childText" presStyleLbl="bgAcc1" presStyleIdx="4" presStyleCnt="36" custScaleX="234665">
        <dgm:presLayoutVars>
          <dgm:bulletEnabled val="1"/>
        </dgm:presLayoutVars>
      </dgm:prSet>
      <dgm:spPr/>
    </dgm:pt>
    <dgm:pt modelId="{A08E717A-AF96-4FE1-947E-8F58188D63B2}" type="pres">
      <dgm:prSet presAssocID="{3AB95FF2-4801-4128-AD0C-4F36416C1B9B}" presName="Name13" presStyleLbl="parChTrans1D2" presStyleIdx="5" presStyleCnt="36"/>
      <dgm:spPr/>
    </dgm:pt>
    <dgm:pt modelId="{A7DED0CB-EF2E-4952-833C-55776C6A351B}" type="pres">
      <dgm:prSet presAssocID="{4D98132E-01A4-4556-BB14-DB5221FE4C2C}" presName="childText" presStyleLbl="bgAcc1" presStyleIdx="5" presStyleCnt="36" custScaleX="234665">
        <dgm:presLayoutVars>
          <dgm:bulletEnabled val="1"/>
        </dgm:presLayoutVars>
      </dgm:prSet>
      <dgm:spPr/>
    </dgm:pt>
    <dgm:pt modelId="{CBF9D2D5-F7F9-40B8-B670-F200B8B576C7}" type="pres">
      <dgm:prSet presAssocID="{7AB1941B-EA29-4274-A0D8-14A4F5D3BD71}" presName="Name13" presStyleLbl="parChTrans1D2" presStyleIdx="6" presStyleCnt="36"/>
      <dgm:spPr/>
    </dgm:pt>
    <dgm:pt modelId="{E5A2CC89-DFC9-4998-8D2B-60E35FBFDC93}" type="pres">
      <dgm:prSet presAssocID="{EB1E4683-8DD0-4B92-A055-A6B3FB581AE3}" presName="childText" presStyleLbl="bgAcc1" presStyleIdx="6" presStyleCnt="36" custScaleX="234665">
        <dgm:presLayoutVars>
          <dgm:bulletEnabled val="1"/>
        </dgm:presLayoutVars>
      </dgm:prSet>
      <dgm:spPr/>
    </dgm:pt>
    <dgm:pt modelId="{CF07ABFF-2203-4DDE-850A-DA38196ACA33}" type="pres">
      <dgm:prSet presAssocID="{B5A8D40D-535B-4EB9-9E13-9A920BAC71E4}" presName="Name13" presStyleLbl="parChTrans1D2" presStyleIdx="7" presStyleCnt="36"/>
      <dgm:spPr/>
    </dgm:pt>
    <dgm:pt modelId="{D892320A-4559-40E8-ACB1-DEF5DDB068BC}" type="pres">
      <dgm:prSet presAssocID="{AFB77387-AEE4-4FEB-9DD4-3BDBE267A05A}" presName="childText" presStyleLbl="bgAcc1" presStyleIdx="7" presStyleCnt="36" custScaleX="234665">
        <dgm:presLayoutVars>
          <dgm:bulletEnabled val="1"/>
        </dgm:presLayoutVars>
      </dgm:prSet>
      <dgm:spPr/>
    </dgm:pt>
    <dgm:pt modelId="{AEEF3A3B-0EF5-4F43-813B-3E0E73D381CC}" type="pres">
      <dgm:prSet presAssocID="{70462E4C-65E4-4923-A421-213804B9E4CE}" presName="Name13" presStyleLbl="parChTrans1D2" presStyleIdx="8" presStyleCnt="36"/>
      <dgm:spPr/>
    </dgm:pt>
    <dgm:pt modelId="{3EE6CF2E-ADDD-4958-B421-1D22BB2D81DA}" type="pres">
      <dgm:prSet presAssocID="{D1BDB4C4-3889-4EC2-A5F8-C816F6569C7C}" presName="childText" presStyleLbl="bgAcc1" presStyleIdx="8" presStyleCnt="36" custScaleX="234665">
        <dgm:presLayoutVars>
          <dgm:bulletEnabled val="1"/>
        </dgm:presLayoutVars>
      </dgm:prSet>
      <dgm:spPr/>
    </dgm:pt>
    <dgm:pt modelId="{570B578C-092D-4735-8C33-E8D99E5E34B0}" type="pres">
      <dgm:prSet presAssocID="{8C3E5BFA-B6D0-494E-BF7B-D668948D8025}" presName="Name13" presStyleLbl="parChTrans1D2" presStyleIdx="9" presStyleCnt="36"/>
      <dgm:spPr/>
    </dgm:pt>
    <dgm:pt modelId="{80BA208B-B6C9-4A22-9C06-FEAB8B7AC76A}" type="pres">
      <dgm:prSet presAssocID="{B87F5F19-EE67-4846-99E9-E0F694971D7B}" presName="childText" presStyleLbl="bgAcc1" presStyleIdx="9" presStyleCnt="36" custScaleX="234665">
        <dgm:presLayoutVars>
          <dgm:bulletEnabled val="1"/>
        </dgm:presLayoutVars>
      </dgm:prSet>
      <dgm:spPr/>
    </dgm:pt>
    <dgm:pt modelId="{8E0C54B8-20CD-4F42-A1A0-BA355F0EFB5F}" type="pres">
      <dgm:prSet presAssocID="{8A048FF5-1027-41E0-B782-6E74DB5955DF}" presName="Name13" presStyleLbl="parChTrans1D2" presStyleIdx="10" presStyleCnt="36"/>
      <dgm:spPr/>
    </dgm:pt>
    <dgm:pt modelId="{B51A0DDE-9108-4123-A7E8-27F4838A3CB8}" type="pres">
      <dgm:prSet presAssocID="{99A2E696-CD1C-488A-8873-8181743947BD}" presName="childText" presStyleLbl="bgAcc1" presStyleIdx="10" presStyleCnt="36" custScaleX="234665">
        <dgm:presLayoutVars>
          <dgm:bulletEnabled val="1"/>
        </dgm:presLayoutVars>
      </dgm:prSet>
      <dgm:spPr/>
    </dgm:pt>
    <dgm:pt modelId="{BE729270-DD7A-4512-BBB7-65EAE0C83905}" type="pres">
      <dgm:prSet presAssocID="{13CCC40A-9952-4F14-84E2-8C95486AE70C}" presName="root" presStyleCnt="0"/>
      <dgm:spPr/>
    </dgm:pt>
    <dgm:pt modelId="{B1A2F913-7FD4-4605-BD65-D797FB4C3E3A}" type="pres">
      <dgm:prSet presAssocID="{13CCC40A-9952-4F14-84E2-8C95486AE70C}" presName="rootComposite" presStyleCnt="0"/>
      <dgm:spPr/>
    </dgm:pt>
    <dgm:pt modelId="{01ED4D8D-3187-4949-AC03-AF8A37BE3B8D}" type="pres">
      <dgm:prSet presAssocID="{13CCC40A-9952-4F14-84E2-8C95486AE70C}" presName="rootText" presStyleLbl="node1" presStyleIdx="1" presStyleCnt="9" custScaleX="234665"/>
      <dgm:spPr/>
    </dgm:pt>
    <dgm:pt modelId="{F2A51AF2-4B2A-4C46-873B-0567899BAC47}" type="pres">
      <dgm:prSet presAssocID="{13CCC40A-9952-4F14-84E2-8C95486AE70C}" presName="rootConnector" presStyleLbl="node1" presStyleIdx="1" presStyleCnt="9"/>
      <dgm:spPr/>
    </dgm:pt>
    <dgm:pt modelId="{DFAD489E-F829-4E8A-B270-0F83930D6B18}" type="pres">
      <dgm:prSet presAssocID="{13CCC40A-9952-4F14-84E2-8C95486AE70C}" presName="childShape" presStyleCnt="0"/>
      <dgm:spPr/>
    </dgm:pt>
    <dgm:pt modelId="{E9020FB1-849B-48F5-859C-25D0383FC843}" type="pres">
      <dgm:prSet presAssocID="{7F2A2401-7A0F-4FC0-8A1E-0A574EEAF68E}" presName="Name13" presStyleLbl="parChTrans1D2" presStyleIdx="11" presStyleCnt="36"/>
      <dgm:spPr/>
    </dgm:pt>
    <dgm:pt modelId="{4CA29513-95A3-4C35-91EF-E87B9329CB70}" type="pres">
      <dgm:prSet presAssocID="{7EE08C2C-2A6C-4C8A-81D3-DDD369C5FE7B}" presName="childText" presStyleLbl="bgAcc1" presStyleIdx="11" presStyleCnt="36" custScaleX="232496" custScaleY="290435">
        <dgm:presLayoutVars>
          <dgm:bulletEnabled val="1"/>
        </dgm:presLayoutVars>
      </dgm:prSet>
      <dgm:spPr/>
    </dgm:pt>
    <dgm:pt modelId="{B1574E79-40E7-4B90-B9E7-A864947874BE}" type="pres">
      <dgm:prSet presAssocID="{26B9A0F4-53F2-4BF4-90CD-9C20F39B6145}" presName="Name13" presStyleLbl="parChTrans1D2" presStyleIdx="12" presStyleCnt="36"/>
      <dgm:spPr/>
    </dgm:pt>
    <dgm:pt modelId="{7F58E9AD-6564-40AB-A722-C5E36DFD0689}" type="pres">
      <dgm:prSet presAssocID="{1D6E6EEE-031B-4284-8B53-2D1DE2FDAD28}" presName="childText" presStyleLbl="bgAcc1" presStyleIdx="12" presStyleCnt="36" custScaleX="258950" custScaleY="331193" custLinFactNeighborX="-5292" custLinFactNeighborY="14839">
        <dgm:presLayoutVars>
          <dgm:bulletEnabled val="1"/>
        </dgm:presLayoutVars>
      </dgm:prSet>
      <dgm:spPr/>
    </dgm:pt>
    <dgm:pt modelId="{DF4A408D-A42F-4DC5-858D-91C496DA50E2}" type="pres">
      <dgm:prSet presAssocID="{D515B5E0-C987-4BC8-923B-6F86A196022D}" presName="Name13" presStyleLbl="parChTrans1D2" presStyleIdx="13" presStyleCnt="36"/>
      <dgm:spPr/>
    </dgm:pt>
    <dgm:pt modelId="{6BB04612-66D1-47C8-B750-FB5E76608551}" type="pres">
      <dgm:prSet presAssocID="{C9A5EC56-F7AE-4EC3-AC6A-AD6EF4E9447F}" presName="childText" presStyleLbl="bgAcc1" presStyleIdx="13" presStyleCnt="36" custScaleX="234665" custLinFactNeighborX="2646" custLinFactNeighborY="27617">
        <dgm:presLayoutVars>
          <dgm:bulletEnabled val="1"/>
        </dgm:presLayoutVars>
      </dgm:prSet>
      <dgm:spPr/>
    </dgm:pt>
    <dgm:pt modelId="{A93EE0D8-41D7-4E5D-BFB9-1D7D2AF20907}" type="pres">
      <dgm:prSet presAssocID="{59824349-0D08-4FD8-9C9C-DDE5FAD2B17E}" presName="Name13" presStyleLbl="parChTrans1D2" presStyleIdx="14" presStyleCnt="36"/>
      <dgm:spPr/>
    </dgm:pt>
    <dgm:pt modelId="{6A8A15BD-4899-42A3-9E7E-001ADCC6EACB}" type="pres">
      <dgm:prSet presAssocID="{491C575D-BBA2-4C86-8750-6FB6A526AB5D}" presName="childText" presStyleLbl="bgAcc1" presStyleIdx="14" presStyleCnt="36" custScaleX="234665" custLinFactNeighborY="42327">
        <dgm:presLayoutVars>
          <dgm:bulletEnabled val="1"/>
        </dgm:presLayoutVars>
      </dgm:prSet>
      <dgm:spPr/>
    </dgm:pt>
    <dgm:pt modelId="{76A48FF0-472E-4DB8-A66C-41EA324C9421}" type="pres">
      <dgm:prSet presAssocID="{829B7F14-F9B9-4F5F-901A-42E7067135E2}" presName="root" presStyleCnt="0"/>
      <dgm:spPr/>
    </dgm:pt>
    <dgm:pt modelId="{DC1EEA9D-7365-4B85-9AD5-9E8FCC7EDBC8}" type="pres">
      <dgm:prSet presAssocID="{829B7F14-F9B9-4F5F-901A-42E7067135E2}" presName="rootComposite" presStyleCnt="0"/>
      <dgm:spPr/>
    </dgm:pt>
    <dgm:pt modelId="{E9AED872-3BA5-442B-9461-887146240A7C}" type="pres">
      <dgm:prSet presAssocID="{829B7F14-F9B9-4F5F-901A-42E7067135E2}" presName="rootText" presStyleLbl="node1" presStyleIdx="2" presStyleCnt="9" custScaleX="234665"/>
      <dgm:spPr/>
    </dgm:pt>
    <dgm:pt modelId="{0CF7F91B-0E61-4855-9F05-85E88516CA67}" type="pres">
      <dgm:prSet presAssocID="{829B7F14-F9B9-4F5F-901A-42E7067135E2}" presName="rootConnector" presStyleLbl="node1" presStyleIdx="2" presStyleCnt="9"/>
      <dgm:spPr/>
    </dgm:pt>
    <dgm:pt modelId="{D51F795F-26AF-4F82-8F78-9AE8D818BDDD}" type="pres">
      <dgm:prSet presAssocID="{829B7F14-F9B9-4F5F-901A-42E7067135E2}" presName="childShape" presStyleCnt="0"/>
      <dgm:spPr/>
    </dgm:pt>
    <dgm:pt modelId="{7B783110-2035-40F3-81D1-9EB796F2F8CA}" type="pres">
      <dgm:prSet presAssocID="{3D6A2DEE-B899-4692-8E77-472F6E5C3A11}" presName="Name13" presStyleLbl="parChTrans1D2" presStyleIdx="15" presStyleCnt="36"/>
      <dgm:spPr/>
    </dgm:pt>
    <dgm:pt modelId="{0A42F0E2-703E-42C9-9EFA-9F9B67483E30}" type="pres">
      <dgm:prSet presAssocID="{B5B6B346-2016-4CDC-8AD5-5426AB74FBBC}" presName="childText" presStyleLbl="bgAcc1" presStyleIdx="15" presStyleCnt="36" custScaleX="234665">
        <dgm:presLayoutVars>
          <dgm:bulletEnabled val="1"/>
        </dgm:presLayoutVars>
      </dgm:prSet>
      <dgm:spPr/>
    </dgm:pt>
    <dgm:pt modelId="{71EF18F9-57F1-415E-B1C6-C2545F71DF92}" type="pres">
      <dgm:prSet presAssocID="{0BAE2B90-CE2F-4F65-B6A7-8BCF11321055}" presName="Name13" presStyleLbl="parChTrans1D2" presStyleIdx="16" presStyleCnt="36"/>
      <dgm:spPr/>
    </dgm:pt>
    <dgm:pt modelId="{A06C368E-96AF-4325-84E5-951D49E60CC1}" type="pres">
      <dgm:prSet presAssocID="{71D5A1A9-3686-4A88-B592-79E77BEB1A3C}" presName="childText" presStyleLbl="bgAcc1" presStyleIdx="16" presStyleCnt="36" custScaleX="234665">
        <dgm:presLayoutVars>
          <dgm:bulletEnabled val="1"/>
        </dgm:presLayoutVars>
      </dgm:prSet>
      <dgm:spPr/>
    </dgm:pt>
    <dgm:pt modelId="{0178EB14-CA94-49F7-BC3E-00F344A5D692}" type="pres">
      <dgm:prSet presAssocID="{A15A80D2-6F67-491B-AEE9-A647E3676950}" presName="Name13" presStyleLbl="parChTrans1D2" presStyleIdx="17" presStyleCnt="36"/>
      <dgm:spPr/>
    </dgm:pt>
    <dgm:pt modelId="{BC4C85B6-4D21-412E-92B0-EC403744C3EE}" type="pres">
      <dgm:prSet presAssocID="{5298400D-3281-43F2-B531-C4F279D189B2}" presName="childText" presStyleLbl="bgAcc1" presStyleIdx="17" presStyleCnt="36" custScaleX="234665">
        <dgm:presLayoutVars>
          <dgm:bulletEnabled val="1"/>
        </dgm:presLayoutVars>
      </dgm:prSet>
      <dgm:spPr/>
    </dgm:pt>
    <dgm:pt modelId="{33A082DE-8A2C-49C2-924F-0ECBEECCD240}" type="pres">
      <dgm:prSet presAssocID="{FB5FD4DC-932C-43D2-9F1D-AF50C28ECE01}" presName="Name13" presStyleLbl="parChTrans1D2" presStyleIdx="18" presStyleCnt="36"/>
      <dgm:spPr/>
    </dgm:pt>
    <dgm:pt modelId="{3625836E-ADBA-4AD1-902F-DF3F92B4CE82}" type="pres">
      <dgm:prSet presAssocID="{81DE2B65-DBF8-466E-A393-A386BF628750}" presName="childText" presStyleLbl="bgAcc1" presStyleIdx="18" presStyleCnt="36" custScaleX="234665" custScaleY="146010">
        <dgm:presLayoutVars>
          <dgm:bulletEnabled val="1"/>
        </dgm:presLayoutVars>
      </dgm:prSet>
      <dgm:spPr/>
    </dgm:pt>
    <dgm:pt modelId="{B9F90AC9-56AD-487D-9EB3-9E9F18CFA1EC}" type="pres">
      <dgm:prSet presAssocID="{D12A1B22-44B6-495B-AD77-ACCBAEC9A283}" presName="Name13" presStyleLbl="parChTrans1D2" presStyleIdx="19" presStyleCnt="36"/>
      <dgm:spPr/>
    </dgm:pt>
    <dgm:pt modelId="{578BAE39-8712-4959-9D90-5EA3B8614D34}" type="pres">
      <dgm:prSet presAssocID="{F91BBB61-3AA6-4F21-9D86-4682B8E6C1C6}" presName="childText" presStyleLbl="bgAcc1" presStyleIdx="19" presStyleCnt="36" custScaleX="234665">
        <dgm:presLayoutVars>
          <dgm:bulletEnabled val="1"/>
        </dgm:presLayoutVars>
      </dgm:prSet>
      <dgm:spPr/>
    </dgm:pt>
    <dgm:pt modelId="{912AF128-0254-4C7D-82EB-85EE1DB0FE22}" type="pres">
      <dgm:prSet presAssocID="{CF88F26E-4B4F-478D-8AEA-79F9DF38982C}" presName="root" presStyleCnt="0"/>
      <dgm:spPr/>
    </dgm:pt>
    <dgm:pt modelId="{B7538B7D-21C5-4B14-862F-A7B65495CF21}" type="pres">
      <dgm:prSet presAssocID="{CF88F26E-4B4F-478D-8AEA-79F9DF38982C}" presName="rootComposite" presStyleCnt="0"/>
      <dgm:spPr/>
    </dgm:pt>
    <dgm:pt modelId="{4456530D-95CD-45C5-8983-6E54B25C5B93}" type="pres">
      <dgm:prSet presAssocID="{CF88F26E-4B4F-478D-8AEA-79F9DF38982C}" presName="rootText" presStyleLbl="node1" presStyleIdx="3" presStyleCnt="9" custScaleX="234665"/>
      <dgm:spPr/>
    </dgm:pt>
    <dgm:pt modelId="{EE86B94B-E13A-463E-B316-E1F09AFBE066}" type="pres">
      <dgm:prSet presAssocID="{CF88F26E-4B4F-478D-8AEA-79F9DF38982C}" presName="rootConnector" presStyleLbl="node1" presStyleIdx="3" presStyleCnt="9"/>
      <dgm:spPr/>
    </dgm:pt>
    <dgm:pt modelId="{F0D5557F-2CD1-4E7B-AC63-955951A7526B}" type="pres">
      <dgm:prSet presAssocID="{CF88F26E-4B4F-478D-8AEA-79F9DF38982C}" presName="childShape" presStyleCnt="0"/>
      <dgm:spPr/>
    </dgm:pt>
    <dgm:pt modelId="{994C23B9-01E0-4D75-B8C6-34C03B56B01E}" type="pres">
      <dgm:prSet presAssocID="{5B1872FD-D081-4BE5-A54F-CB00A1FEE47E}" presName="Name13" presStyleLbl="parChTrans1D2" presStyleIdx="20" presStyleCnt="36"/>
      <dgm:spPr/>
    </dgm:pt>
    <dgm:pt modelId="{B5506CEB-C86B-479C-86EC-C9C7F2AE1CA0}" type="pres">
      <dgm:prSet presAssocID="{DC68DD4D-9AC2-4097-849D-55D2EF251141}" presName="childText" presStyleLbl="bgAcc1" presStyleIdx="20" presStyleCnt="36" custScaleX="234665">
        <dgm:presLayoutVars>
          <dgm:bulletEnabled val="1"/>
        </dgm:presLayoutVars>
      </dgm:prSet>
      <dgm:spPr/>
    </dgm:pt>
    <dgm:pt modelId="{6EF15E2D-CD0B-481E-AE18-A63D81CEACDF}" type="pres">
      <dgm:prSet presAssocID="{18E2BBE2-6909-4175-B90A-EC042B9D5F23}" presName="Name13" presStyleLbl="parChTrans1D2" presStyleIdx="21" presStyleCnt="36"/>
      <dgm:spPr/>
    </dgm:pt>
    <dgm:pt modelId="{688BFD1A-9633-4616-A407-61AD71A1BB41}" type="pres">
      <dgm:prSet presAssocID="{5B626D4F-5EA3-45E0-A199-55083A8D65A5}" presName="childText" presStyleLbl="bgAcc1" presStyleIdx="21" presStyleCnt="36" custScaleX="234665">
        <dgm:presLayoutVars>
          <dgm:bulletEnabled val="1"/>
        </dgm:presLayoutVars>
      </dgm:prSet>
      <dgm:spPr/>
    </dgm:pt>
    <dgm:pt modelId="{568A367F-C586-4309-AB2F-2A794CD4D0F7}" type="pres">
      <dgm:prSet presAssocID="{D3AEAC01-6CC8-43DD-9E79-3279317D8010}" presName="Name13" presStyleLbl="parChTrans1D2" presStyleIdx="22" presStyleCnt="36"/>
      <dgm:spPr/>
    </dgm:pt>
    <dgm:pt modelId="{EE322E13-2F46-42A5-9D2B-4F76C476E44E}" type="pres">
      <dgm:prSet presAssocID="{CA8E4776-6E5B-4C8F-88F1-08B26F789BC8}" presName="childText" presStyleLbl="bgAcc1" presStyleIdx="22" presStyleCnt="36" custScaleX="234665">
        <dgm:presLayoutVars>
          <dgm:bulletEnabled val="1"/>
        </dgm:presLayoutVars>
      </dgm:prSet>
      <dgm:spPr/>
    </dgm:pt>
    <dgm:pt modelId="{EF80361B-2D7A-420D-8566-420B83D2CD18}" type="pres">
      <dgm:prSet presAssocID="{EFD71583-FA36-438F-AB81-01FFAE289768}" presName="Name13" presStyleLbl="parChTrans1D2" presStyleIdx="23" presStyleCnt="36"/>
      <dgm:spPr/>
    </dgm:pt>
    <dgm:pt modelId="{7F4F5350-C796-441E-9EC8-2E00C3FEBF2B}" type="pres">
      <dgm:prSet presAssocID="{B6D7EE44-FA39-4256-8A6F-93A3946200BE}" presName="childText" presStyleLbl="bgAcc1" presStyleIdx="23" presStyleCnt="36" custScaleX="234665">
        <dgm:presLayoutVars>
          <dgm:bulletEnabled val="1"/>
        </dgm:presLayoutVars>
      </dgm:prSet>
      <dgm:spPr/>
    </dgm:pt>
    <dgm:pt modelId="{A2E3F44D-033C-4E36-BE72-429BD44CCDD0}" type="pres">
      <dgm:prSet presAssocID="{D652FFFA-1093-4AE0-97DA-0646FE4BA9BC}" presName="root" presStyleCnt="0"/>
      <dgm:spPr/>
    </dgm:pt>
    <dgm:pt modelId="{47F4FFC5-CF7A-4528-A6BD-88C7C71AA437}" type="pres">
      <dgm:prSet presAssocID="{D652FFFA-1093-4AE0-97DA-0646FE4BA9BC}" presName="rootComposite" presStyleCnt="0"/>
      <dgm:spPr/>
    </dgm:pt>
    <dgm:pt modelId="{98152F70-4CE1-4463-A036-A68F437E555C}" type="pres">
      <dgm:prSet presAssocID="{D652FFFA-1093-4AE0-97DA-0646FE4BA9BC}" presName="rootText" presStyleLbl="node1" presStyleIdx="4" presStyleCnt="9" custScaleX="234665"/>
      <dgm:spPr/>
    </dgm:pt>
    <dgm:pt modelId="{2CAFC79C-BBA9-46F1-B3BC-356866160EB2}" type="pres">
      <dgm:prSet presAssocID="{D652FFFA-1093-4AE0-97DA-0646FE4BA9BC}" presName="rootConnector" presStyleLbl="node1" presStyleIdx="4" presStyleCnt="9"/>
      <dgm:spPr/>
    </dgm:pt>
    <dgm:pt modelId="{B8B50CBA-76D0-4D69-85E3-CCC22408827F}" type="pres">
      <dgm:prSet presAssocID="{D652FFFA-1093-4AE0-97DA-0646FE4BA9BC}" presName="childShape" presStyleCnt="0"/>
      <dgm:spPr/>
    </dgm:pt>
    <dgm:pt modelId="{33071F20-1C79-476D-A1E7-C7F8A19787DD}" type="pres">
      <dgm:prSet presAssocID="{CF47AD58-CB51-46F3-9FCB-B7B736CC1924}" presName="Name13" presStyleLbl="parChTrans1D2" presStyleIdx="24" presStyleCnt="36"/>
      <dgm:spPr/>
    </dgm:pt>
    <dgm:pt modelId="{5EECDD38-3B41-40C2-A57B-F784F746BA98}" type="pres">
      <dgm:prSet presAssocID="{7DBAF455-13DF-44EE-978A-E204CC7C9447}" presName="childText" presStyleLbl="bgAcc1" presStyleIdx="24" presStyleCnt="36" custScaleX="229733">
        <dgm:presLayoutVars>
          <dgm:bulletEnabled val="1"/>
        </dgm:presLayoutVars>
      </dgm:prSet>
      <dgm:spPr/>
    </dgm:pt>
    <dgm:pt modelId="{5626670C-830C-40FD-8B9A-423E7D027696}" type="pres">
      <dgm:prSet presAssocID="{267D535B-E661-4158-97E0-9EAD28036CEA}" presName="Name13" presStyleLbl="parChTrans1D2" presStyleIdx="25" presStyleCnt="36"/>
      <dgm:spPr/>
    </dgm:pt>
    <dgm:pt modelId="{70C2982F-225E-4E27-BD98-EDC424AB8CB6}" type="pres">
      <dgm:prSet presAssocID="{9BDB0F6D-3699-4DDB-964D-F955FB038BE5}" presName="childText" presStyleLbl="bgAcc1" presStyleIdx="25" presStyleCnt="36" custScaleX="222796">
        <dgm:presLayoutVars>
          <dgm:bulletEnabled val="1"/>
        </dgm:presLayoutVars>
      </dgm:prSet>
      <dgm:spPr/>
    </dgm:pt>
    <dgm:pt modelId="{7D9600E8-64CE-42DF-8BE9-1DC948A82B07}" type="pres">
      <dgm:prSet presAssocID="{761D2B09-6872-43E9-A0C4-AF3BB849E909}" presName="root" presStyleCnt="0"/>
      <dgm:spPr/>
    </dgm:pt>
    <dgm:pt modelId="{43302DC2-5D52-46DD-9163-FF68CB1639E9}" type="pres">
      <dgm:prSet presAssocID="{761D2B09-6872-43E9-A0C4-AF3BB849E909}" presName="rootComposite" presStyleCnt="0"/>
      <dgm:spPr/>
    </dgm:pt>
    <dgm:pt modelId="{3CD89EA4-A6CC-41AE-9BDC-6D03FEBCE691}" type="pres">
      <dgm:prSet presAssocID="{761D2B09-6872-43E9-A0C4-AF3BB849E909}" presName="rootText" presStyleLbl="node1" presStyleIdx="5" presStyleCnt="9" custScaleX="154793" custScaleY="102629"/>
      <dgm:spPr/>
    </dgm:pt>
    <dgm:pt modelId="{1954E049-4B3D-4239-8F9D-320FDF47A804}" type="pres">
      <dgm:prSet presAssocID="{761D2B09-6872-43E9-A0C4-AF3BB849E909}" presName="rootConnector" presStyleLbl="node1" presStyleIdx="5" presStyleCnt="9"/>
      <dgm:spPr/>
    </dgm:pt>
    <dgm:pt modelId="{8FD0B4A7-DDA6-48AD-B159-29965FBEFF41}" type="pres">
      <dgm:prSet presAssocID="{761D2B09-6872-43E9-A0C4-AF3BB849E909}" presName="childShape" presStyleCnt="0"/>
      <dgm:spPr/>
    </dgm:pt>
    <dgm:pt modelId="{D70C3AB4-882B-4E41-9BC7-FE890B1FB9BA}" type="pres">
      <dgm:prSet presAssocID="{9DF82AFC-BFF1-4AFA-B584-EF19C1E12C38}" presName="Name13" presStyleLbl="parChTrans1D2" presStyleIdx="26" presStyleCnt="36"/>
      <dgm:spPr/>
    </dgm:pt>
    <dgm:pt modelId="{FCE5C309-7382-4731-A372-86C28C01F9C1}" type="pres">
      <dgm:prSet presAssocID="{3324B7B0-1214-400F-B4BA-5FDC356A3A17}" presName="childText" presStyleLbl="bgAcc1" presStyleIdx="26" presStyleCnt="36" custScaleX="154285" custScaleY="100728">
        <dgm:presLayoutVars>
          <dgm:bulletEnabled val="1"/>
        </dgm:presLayoutVars>
      </dgm:prSet>
      <dgm:spPr/>
    </dgm:pt>
    <dgm:pt modelId="{B09CCCE6-D386-42AC-A273-5944B3D2F8DF}" type="pres">
      <dgm:prSet presAssocID="{FB302CC3-8655-4D63-96F5-7138F6305970}" presName="Name13" presStyleLbl="parChTrans1D2" presStyleIdx="27" presStyleCnt="36"/>
      <dgm:spPr/>
    </dgm:pt>
    <dgm:pt modelId="{84BABBF8-A8CA-420E-818F-D8C3822177E6}" type="pres">
      <dgm:prSet presAssocID="{744A7B3E-2B82-4E8E-98D0-7763E8A273C1}" presName="childText" presStyleLbl="bgAcc1" presStyleIdx="27" presStyleCnt="36" custScaleX="133122" custScaleY="121619">
        <dgm:presLayoutVars>
          <dgm:bulletEnabled val="1"/>
        </dgm:presLayoutVars>
      </dgm:prSet>
      <dgm:spPr/>
    </dgm:pt>
    <dgm:pt modelId="{D8CBFA9A-0E3E-495F-846A-7740D3783E0A}" type="pres">
      <dgm:prSet presAssocID="{B11FF5EE-92A0-4CF4-AA0B-77A2A8C8DDEF}" presName="Name13" presStyleLbl="parChTrans1D2" presStyleIdx="28" presStyleCnt="36"/>
      <dgm:spPr/>
    </dgm:pt>
    <dgm:pt modelId="{2D592804-FA64-4652-94C3-D00924B28756}" type="pres">
      <dgm:prSet presAssocID="{6FCFD6B6-43DB-439E-82A8-392F73A469F9}" presName="childText" presStyleLbl="bgAcc1" presStyleIdx="28" presStyleCnt="36">
        <dgm:presLayoutVars>
          <dgm:bulletEnabled val="1"/>
        </dgm:presLayoutVars>
      </dgm:prSet>
      <dgm:spPr/>
    </dgm:pt>
    <dgm:pt modelId="{0859C44F-C828-4707-9435-D62A1C87EE0E}" type="pres">
      <dgm:prSet presAssocID="{2A2719E6-4CC1-4E7B-8B91-657201396229}" presName="root" presStyleCnt="0"/>
      <dgm:spPr/>
    </dgm:pt>
    <dgm:pt modelId="{FC7A1498-184F-4B70-BF5B-3195C61804C7}" type="pres">
      <dgm:prSet presAssocID="{2A2719E6-4CC1-4E7B-8B91-657201396229}" presName="rootComposite" presStyleCnt="0"/>
      <dgm:spPr/>
    </dgm:pt>
    <dgm:pt modelId="{F8286195-35F1-44A7-B71F-ECD9FFC562B2}" type="pres">
      <dgm:prSet presAssocID="{2A2719E6-4CC1-4E7B-8B91-657201396229}" presName="rootText" presStyleLbl="node1" presStyleIdx="6" presStyleCnt="9" custScaleX="164394" custLinFactNeighborX="-10710" custLinFactNeighborY="-6120"/>
      <dgm:spPr/>
    </dgm:pt>
    <dgm:pt modelId="{7AF1C62D-7FAB-45DA-90D4-FACA7DDD5446}" type="pres">
      <dgm:prSet presAssocID="{2A2719E6-4CC1-4E7B-8B91-657201396229}" presName="rootConnector" presStyleLbl="node1" presStyleIdx="6" presStyleCnt="9"/>
      <dgm:spPr/>
    </dgm:pt>
    <dgm:pt modelId="{8C4D6D54-C8F7-472C-941B-612BC5CBA317}" type="pres">
      <dgm:prSet presAssocID="{2A2719E6-4CC1-4E7B-8B91-657201396229}" presName="childShape" presStyleCnt="0"/>
      <dgm:spPr/>
    </dgm:pt>
    <dgm:pt modelId="{0AE7A433-194E-402E-8952-04CCC8010681}" type="pres">
      <dgm:prSet presAssocID="{7D8E9B8A-FC62-471D-B4AB-79EF7CD7E035}" presName="Name13" presStyleLbl="parChTrans1D2" presStyleIdx="29" presStyleCnt="36"/>
      <dgm:spPr/>
    </dgm:pt>
    <dgm:pt modelId="{BA1064E7-31BF-45D6-8F7B-D952D538FD22}" type="pres">
      <dgm:prSet presAssocID="{CC53E6AD-4622-4AB3-BE92-26E43147A202}" presName="childText" presStyleLbl="bgAcc1" presStyleIdx="29" presStyleCnt="36" custScaleX="164286">
        <dgm:presLayoutVars>
          <dgm:bulletEnabled val="1"/>
        </dgm:presLayoutVars>
      </dgm:prSet>
      <dgm:spPr/>
    </dgm:pt>
    <dgm:pt modelId="{2E3E1AF8-B212-4197-8538-AFE4E05276F9}" type="pres">
      <dgm:prSet presAssocID="{91CDBC5D-D1F6-4C92-92B9-1029141DEF3F}" presName="Name13" presStyleLbl="parChTrans1D2" presStyleIdx="30" presStyleCnt="36"/>
      <dgm:spPr/>
    </dgm:pt>
    <dgm:pt modelId="{B31EBE9D-A051-4B4D-A3CD-9290831EEA62}" type="pres">
      <dgm:prSet presAssocID="{92A1AB61-DA32-45D9-B2D7-E96A8C94974A}" presName="childText" presStyleLbl="bgAcc1" presStyleIdx="30" presStyleCnt="36" custScaleX="164286">
        <dgm:presLayoutVars>
          <dgm:bulletEnabled val="1"/>
        </dgm:presLayoutVars>
      </dgm:prSet>
      <dgm:spPr/>
    </dgm:pt>
    <dgm:pt modelId="{4375DD82-8289-4D14-83BF-FBCD15A7649C}" type="pres">
      <dgm:prSet presAssocID="{A3BCA3D8-17E9-4606-9B71-AB4785F65501}" presName="Name13" presStyleLbl="parChTrans1D2" presStyleIdx="31" presStyleCnt="36"/>
      <dgm:spPr/>
    </dgm:pt>
    <dgm:pt modelId="{29D9257C-E93B-4473-AF22-49A225DBEDF1}" type="pres">
      <dgm:prSet presAssocID="{C6D81771-9C9D-455E-9CF8-FE6B68614082}" presName="childText" presStyleLbl="bgAcc1" presStyleIdx="31" presStyleCnt="36" custScaleX="164286">
        <dgm:presLayoutVars>
          <dgm:bulletEnabled val="1"/>
        </dgm:presLayoutVars>
      </dgm:prSet>
      <dgm:spPr/>
    </dgm:pt>
    <dgm:pt modelId="{E18F497B-00B9-4FDE-AA3B-6170F3557C6F}" type="pres">
      <dgm:prSet presAssocID="{4A9885A9-05AA-40E5-AB4F-496DC6734963}" presName="Name13" presStyleLbl="parChTrans1D2" presStyleIdx="32" presStyleCnt="36"/>
      <dgm:spPr/>
    </dgm:pt>
    <dgm:pt modelId="{DBAE2A57-86E7-458B-A0B3-9D23CB1189FF}" type="pres">
      <dgm:prSet presAssocID="{2117C45C-D51F-4AE8-9175-57C7BDB2C994}" presName="childText" presStyleLbl="bgAcc1" presStyleIdx="32" presStyleCnt="36" custScaleX="164286">
        <dgm:presLayoutVars>
          <dgm:bulletEnabled val="1"/>
        </dgm:presLayoutVars>
      </dgm:prSet>
      <dgm:spPr/>
    </dgm:pt>
    <dgm:pt modelId="{F7255ACF-905A-4322-A65B-5EDCD2FF51F4}" type="pres">
      <dgm:prSet presAssocID="{78146F95-494C-43FE-9C7B-73142F0B390E}" presName="root" presStyleCnt="0"/>
      <dgm:spPr/>
    </dgm:pt>
    <dgm:pt modelId="{02734A8F-3916-43D1-AA0C-B417A3C9BACA}" type="pres">
      <dgm:prSet presAssocID="{78146F95-494C-43FE-9C7B-73142F0B390E}" presName="rootComposite" presStyleCnt="0"/>
      <dgm:spPr/>
    </dgm:pt>
    <dgm:pt modelId="{06207AEA-E4DF-40C2-BF98-8D7FBFCE3E45}" type="pres">
      <dgm:prSet presAssocID="{78146F95-494C-43FE-9C7B-73142F0B390E}" presName="rootText" presStyleLbl="node1" presStyleIdx="7" presStyleCnt="9" custScaleX="163655" custScaleY="103169"/>
      <dgm:spPr/>
    </dgm:pt>
    <dgm:pt modelId="{B714D550-359B-4A52-8880-0C754D135A87}" type="pres">
      <dgm:prSet presAssocID="{78146F95-494C-43FE-9C7B-73142F0B390E}" presName="rootConnector" presStyleLbl="node1" presStyleIdx="7" presStyleCnt="9"/>
      <dgm:spPr/>
    </dgm:pt>
    <dgm:pt modelId="{60A5167E-B182-480A-A7E3-3E1B5727D8B2}" type="pres">
      <dgm:prSet presAssocID="{78146F95-494C-43FE-9C7B-73142F0B390E}" presName="childShape" presStyleCnt="0"/>
      <dgm:spPr/>
    </dgm:pt>
    <dgm:pt modelId="{5C1E74B1-90BC-4A99-A586-490993A34556}" type="pres">
      <dgm:prSet presAssocID="{E904462E-EF25-4384-B3D7-89AB2A54E37F}" presName="Name13" presStyleLbl="parChTrans1D2" presStyleIdx="33" presStyleCnt="36"/>
      <dgm:spPr/>
    </dgm:pt>
    <dgm:pt modelId="{67D7B76C-8F84-4E59-A469-A956AE849E0E}" type="pres">
      <dgm:prSet presAssocID="{E8040055-3B60-4073-926D-77A05FE6D2A8}" presName="childText" presStyleLbl="bgAcc1" presStyleIdx="33" presStyleCnt="36" custScaleX="152782" custScaleY="91184">
        <dgm:presLayoutVars>
          <dgm:bulletEnabled val="1"/>
        </dgm:presLayoutVars>
      </dgm:prSet>
      <dgm:spPr/>
    </dgm:pt>
    <dgm:pt modelId="{EF86A493-46D3-4088-955C-8C25C48C18D6}" type="pres">
      <dgm:prSet presAssocID="{DA02D23C-A0CD-4C1D-B80B-E95623925F5F}" presName="Name13" presStyleLbl="parChTrans1D2" presStyleIdx="34" presStyleCnt="36"/>
      <dgm:spPr/>
    </dgm:pt>
    <dgm:pt modelId="{054ABFE1-BA2C-446E-89CE-E73B4007741E}" type="pres">
      <dgm:prSet presAssocID="{E4850B1B-8DB4-41A9-81E6-C2F3DDD5DA33}" presName="childText" presStyleLbl="bgAcc1" presStyleIdx="34" presStyleCnt="36" custScaleX="158073" custScaleY="112073">
        <dgm:presLayoutVars>
          <dgm:bulletEnabled val="1"/>
        </dgm:presLayoutVars>
      </dgm:prSet>
      <dgm:spPr/>
    </dgm:pt>
    <dgm:pt modelId="{5B9EE987-D32B-4F1D-86C1-F2FF5DC69ADE}" type="pres">
      <dgm:prSet presAssocID="{2F690ADC-687E-4A23-AB5B-89A78951B42D}" presName="root" presStyleCnt="0"/>
      <dgm:spPr/>
    </dgm:pt>
    <dgm:pt modelId="{B4356566-B483-4555-8FD2-59AD8FFC2F24}" type="pres">
      <dgm:prSet presAssocID="{2F690ADC-687E-4A23-AB5B-89A78951B42D}" presName="rootComposite" presStyleCnt="0"/>
      <dgm:spPr/>
    </dgm:pt>
    <dgm:pt modelId="{E7B4EF0C-380F-4591-AC3F-E588EDE787A3}" type="pres">
      <dgm:prSet presAssocID="{2F690ADC-687E-4A23-AB5B-89A78951B42D}" presName="rootText" presStyleLbl="node1" presStyleIdx="8" presStyleCnt="9" custScaleX="163655" custScaleY="103169" custLinFactNeighborX="-16618" custLinFactNeighborY="8309"/>
      <dgm:spPr/>
    </dgm:pt>
    <dgm:pt modelId="{D035F681-658E-4F05-B92C-9E00586D4740}" type="pres">
      <dgm:prSet presAssocID="{2F690ADC-687E-4A23-AB5B-89A78951B42D}" presName="rootConnector" presStyleLbl="node1" presStyleIdx="8" presStyleCnt="9"/>
      <dgm:spPr/>
    </dgm:pt>
    <dgm:pt modelId="{E353862F-9323-4F23-8C6E-B0A39645A77D}" type="pres">
      <dgm:prSet presAssocID="{2F690ADC-687E-4A23-AB5B-89A78951B42D}" presName="childShape" presStyleCnt="0"/>
      <dgm:spPr/>
    </dgm:pt>
    <dgm:pt modelId="{1C8CCC9E-2024-4612-9D69-C854363AD452}" type="pres">
      <dgm:prSet presAssocID="{AB026D31-BB41-4F55-B55F-EA756DB9B374}" presName="Name13" presStyleLbl="parChTrans1D2" presStyleIdx="35" presStyleCnt="36"/>
      <dgm:spPr/>
    </dgm:pt>
    <dgm:pt modelId="{598D1515-25D2-4628-AC27-7DF18499AC39}" type="pres">
      <dgm:prSet presAssocID="{2CC41A38-0E65-4BE1-9306-2A71ABD5AF07}" presName="childText" presStyleLbl="bgAcc1" presStyleIdx="35" presStyleCnt="36" custScaleX="158688" custScaleY="105309" custLinFactNeighborX="-15579" custLinFactNeighborY="20772">
        <dgm:presLayoutVars>
          <dgm:bulletEnabled val="1"/>
        </dgm:presLayoutVars>
      </dgm:prSet>
      <dgm:spPr/>
    </dgm:pt>
  </dgm:ptLst>
  <dgm:cxnLst>
    <dgm:cxn modelId="{6DFFB100-1373-4914-AF43-B62DA5A8D39D}" type="presOf" srcId="{761D2B09-6872-43E9-A0C4-AF3BB849E909}" destId="{1954E049-4B3D-4239-8F9D-320FDF47A804}" srcOrd="1" destOrd="0" presId="urn:microsoft.com/office/officeart/2005/8/layout/hierarchy3"/>
    <dgm:cxn modelId="{538B7B02-1973-49C0-A1EE-3D9B904A7BE1}" type="presOf" srcId="{CF88F26E-4B4F-478D-8AEA-79F9DF38982C}" destId="{4456530D-95CD-45C5-8983-6E54B25C5B93}" srcOrd="0" destOrd="0" presId="urn:microsoft.com/office/officeart/2005/8/layout/hierarchy3"/>
    <dgm:cxn modelId="{1F629402-8379-45DD-B46C-4AB864DDA0BD}" type="presOf" srcId="{EB1E4683-8DD0-4B92-A055-A6B3FB581AE3}" destId="{E5A2CC89-DFC9-4998-8D2B-60E35FBFDC93}" srcOrd="0" destOrd="0" presId="urn:microsoft.com/office/officeart/2005/8/layout/hierarchy3"/>
    <dgm:cxn modelId="{3D139204-302B-4B1F-B7B5-333AC1836D1A}" type="presOf" srcId="{B87F5F19-EE67-4846-99E9-E0F694971D7B}" destId="{80BA208B-B6C9-4A22-9C06-FEAB8B7AC76A}" srcOrd="0" destOrd="0" presId="urn:microsoft.com/office/officeart/2005/8/layout/hierarchy3"/>
    <dgm:cxn modelId="{90241A07-CF47-43C4-A2A5-19F1EEF78B7C}" srcId="{631F1754-54AD-4ABD-92EB-8365FF19D167}" destId="{2F690ADC-687E-4A23-AB5B-89A78951B42D}" srcOrd="8" destOrd="0" parTransId="{BA63A4D1-59FA-438F-9141-ED891DA53F8D}" sibTransId="{A4E90222-E64F-4D8F-9CA0-53A525EF729A}"/>
    <dgm:cxn modelId="{0F773F0C-AA75-4AED-9ABA-BDDA258C68F7}" srcId="{631F1754-54AD-4ABD-92EB-8365FF19D167}" destId="{2A2719E6-4CC1-4E7B-8B91-657201396229}" srcOrd="6" destOrd="0" parTransId="{D91BC2AD-CCE0-4EBA-8FCF-D4644963B79E}" sibTransId="{35890C02-2238-4C30-8B7C-A1D9B661B7CC}"/>
    <dgm:cxn modelId="{96DB250D-59BA-4083-8674-B3AF4BE7C974}" type="presOf" srcId="{39955AAF-3380-4623-8D10-E750526EA6D1}" destId="{EB8EDB84-199B-4954-9B1F-2A949829978A}" srcOrd="1" destOrd="0" presId="urn:microsoft.com/office/officeart/2005/8/layout/hierarchy3"/>
    <dgm:cxn modelId="{1DD0490E-A552-43D2-A871-7F6C80EEFE4E}" type="presOf" srcId="{761D2B09-6872-43E9-A0C4-AF3BB849E909}" destId="{3CD89EA4-A6CC-41AE-9BDC-6D03FEBCE691}" srcOrd="0" destOrd="0" presId="urn:microsoft.com/office/officeart/2005/8/layout/hierarchy3"/>
    <dgm:cxn modelId="{CC4CF912-381A-4FDA-9559-800265FF0376}" srcId="{CF88F26E-4B4F-478D-8AEA-79F9DF38982C}" destId="{5B626D4F-5EA3-45E0-A199-55083A8D65A5}" srcOrd="1" destOrd="0" parTransId="{18E2BBE2-6909-4175-B90A-EC042B9D5F23}" sibTransId="{AD5E69CE-505B-4C6E-8A46-32262F5C71BB}"/>
    <dgm:cxn modelId="{FDBD4A13-9FB8-483B-BD05-73299F2F93C3}" srcId="{39955AAF-3380-4623-8D10-E750526EA6D1}" destId="{A75130C6-11E7-4ABC-A5E7-C480A0D51433}" srcOrd="0" destOrd="0" parTransId="{455761E1-C90E-4739-9578-BA34F0280D32}" sibTransId="{406EC3E9-E251-4339-BAFD-67B05C0BC1F8}"/>
    <dgm:cxn modelId="{C7AE3C15-2260-4409-98B6-87E0FD3DFC8F}" type="presOf" srcId="{0BAE2B90-CE2F-4F65-B6A7-8BCF11321055}" destId="{71EF18F9-57F1-415E-B1C6-C2545F71DF92}" srcOrd="0" destOrd="0" presId="urn:microsoft.com/office/officeart/2005/8/layout/hierarchy3"/>
    <dgm:cxn modelId="{55EE5216-1256-4410-9038-59E546E41E24}" type="presOf" srcId="{3AB95FF2-4801-4128-AD0C-4F36416C1B9B}" destId="{A08E717A-AF96-4FE1-947E-8F58188D63B2}" srcOrd="0" destOrd="0" presId="urn:microsoft.com/office/officeart/2005/8/layout/hierarchy3"/>
    <dgm:cxn modelId="{D815F216-1F45-4343-881E-493709A0C28A}" type="presOf" srcId="{5B1872FD-D081-4BE5-A54F-CB00A1FEE47E}" destId="{994C23B9-01E0-4D75-B8C6-34C03B56B01E}" srcOrd="0" destOrd="0" presId="urn:microsoft.com/office/officeart/2005/8/layout/hierarchy3"/>
    <dgm:cxn modelId="{33BC6A19-0DFC-4E45-842D-EDEE45302973}" srcId="{13CCC40A-9952-4F14-84E2-8C95486AE70C}" destId="{7EE08C2C-2A6C-4C8A-81D3-DDD369C5FE7B}" srcOrd="0" destOrd="0" parTransId="{7F2A2401-7A0F-4FC0-8A1E-0A574EEAF68E}" sibTransId="{F929C760-0CF3-4813-AE3D-CE257FBD186D}"/>
    <dgm:cxn modelId="{B3642B1A-E40A-4DDB-8BD1-DB3BB89CCF50}" type="presOf" srcId="{26B9A0F4-53F2-4BF4-90CD-9C20F39B6145}" destId="{B1574E79-40E7-4B90-B9E7-A864947874BE}" srcOrd="0" destOrd="0" presId="urn:microsoft.com/office/officeart/2005/8/layout/hierarchy3"/>
    <dgm:cxn modelId="{C108BF1A-896D-451B-A967-E2232F553484}" type="presOf" srcId="{631F1754-54AD-4ABD-92EB-8365FF19D167}" destId="{ED3F7302-942C-4134-8FFC-83718066AB57}" srcOrd="0" destOrd="0" presId="urn:microsoft.com/office/officeart/2005/8/layout/hierarchy3"/>
    <dgm:cxn modelId="{E15C761C-D729-4885-AFE9-722331EA5C57}" srcId="{7EE08C2C-2A6C-4C8A-81D3-DDD369C5FE7B}" destId="{C3ABD2A1-FA4E-494C-B922-DE0377C58B24}" srcOrd="2" destOrd="0" parTransId="{F0E99CA3-4486-4B3D-AB43-454E2A645782}" sibTransId="{BA1384BC-0F5F-4A65-8F0F-1D417ABA43F1}"/>
    <dgm:cxn modelId="{7262EB1C-7864-441A-AE2F-4479ADC7E3A1}" srcId="{1D6E6EEE-031B-4284-8B53-2D1DE2FDAD28}" destId="{357B146F-1383-44D2-9359-F81BA566E3A5}" srcOrd="1" destOrd="0" parTransId="{80FC8059-47A2-439A-BA57-F4493A8D7136}" sibTransId="{9AF384F3-12BB-40D7-8354-51A36511AD0A}"/>
    <dgm:cxn modelId="{0BC6081D-985E-412E-AB99-2251CF7B9540}" type="presOf" srcId="{78146F95-494C-43FE-9C7B-73142F0B390E}" destId="{06207AEA-E4DF-40C2-BF98-8D7FBFCE3E45}" srcOrd="0" destOrd="0" presId="urn:microsoft.com/office/officeart/2005/8/layout/hierarchy3"/>
    <dgm:cxn modelId="{0B90B51D-AA50-4DBE-A83A-40A29638DF7D}" type="presOf" srcId="{829B7F14-F9B9-4F5F-901A-42E7067135E2}" destId="{E9AED872-3BA5-442B-9461-887146240A7C}" srcOrd="0" destOrd="0" presId="urn:microsoft.com/office/officeart/2005/8/layout/hierarchy3"/>
    <dgm:cxn modelId="{F861FB21-4628-44FE-96BE-F6B3909D0CA4}" type="presOf" srcId="{A75130C6-11E7-4ABC-A5E7-C480A0D51433}" destId="{FA668D47-DE9C-4147-AF9F-718A0CE6D06E}" srcOrd="0" destOrd="0" presId="urn:microsoft.com/office/officeart/2005/8/layout/hierarchy3"/>
    <dgm:cxn modelId="{1909DC26-C88D-4CDE-8F50-490A49E61D33}" srcId="{631F1754-54AD-4ABD-92EB-8365FF19D167}" destId="{CF88F26E-4B4F-478D-8AEA-79F9DF38982C}" srcOrd="3" destOrd="0" parTransId="{F15A4DF9-7C59-4236-B2DE-C7BC0B8EBC6B}" sibTransId="{AF103C85-7DE5-4E2C-B18C-BC132BB9B89D}"/>
    <dgm:cxn modelId="{F0CB1C2A-7282-4730-807B-6F43963001C4}" type="presOf" srcId="{7D8E9B8A-FC62-471D-B4AB-79EF7CD7E035}" destId="{0AE7A433-194E-402E-8952-04CCC8010681}" srcOrd="0" destOrd="0" presId="urn:microsoft.com/office/officeart/2005/8/layout/hierarchy3"/>
    <dgm:cxn modelId="{F97AD72A-E667-479A-8944-C3B830112DD5}" type="presOf" srcId="{2233929B-CFC3-4822-A5BF-F206ABAC2E0F}" destId="{4CA29513-95A3-4C35-91EF-E87B9329CB70}" srcOrd="0" destOrd="1" presId="urn:microsoft.com/office/officeart/2005/8/layout/hierarchy3"/>
    <dgm:cxn modelId="{7CA33E2F-AFF2-4D14-80BF-67F5E281284E}" type="presOf" srcId="{18E2BBE2-6909-4175-B90A-EC042B9D5F23}" destId="{6EF15E2D-CD0B-481E-AE18-A63D81CEACDF}" srcOrd="0" destOrd="0" presId="urn:microsoft.com/office/officeart/2005/8/layout/hierarchy3"/>
    <dgm:cxn modelId="{D09DA62F-3FBA-4428-9383-219E7249F9D7}" type="presOf" srcId="{2A2719E6-4CC1-4E7B-8B91-657201396229}" destId="{7AF1C62D-7FAB-45DA-90D4-FACA7DDD5446}" srcOrd="1" destOrd="0" presId="urn:microsoft.com/office/officeart/2005/8/layout/hierarchy3"/>
    <dgm:cxn modelId="{708AA732-DC5B-441C-8C4C-FD76B752B3B4}" type="presOf" srcId="{FB302CC3-8655-4D63-96F5-7138F6305970}" destId="{B09CCCE6-D386-42AC-A273-5944B3D2F8DF}" srcOrd="0" destOrd="0" presId="urn:microsoft.com/office/officeart/2005/8/layout/hierarchy3"/>
    <dgm:cxn modelId="{593C8534-3A76-43C8-875C-6D8AF6D84F05}" type="presOf" srcId="{A3BCA3D8-17E9-4606-9B71-AB4785F65501}" destId="{4375DD82-8289-4D14-83BF-FBCD15A7649C}" srcOrd="0" destOrd="0" presId="urn:microsoft.com/office/officeart/2005/8/layout/hierarchy3"/>
    <dgm:cxn modelId="{E6DC4136-14A3-4151-86AC-008BEAB85BD7}" type="presOf" srcId="{D3AEAC01-6CC8-43DD-9E79-3279317D8010}" destId="{568A367F-C586-4309-AB2F-2A794CD4D0F7}" srcOrd="0" destOrd="0" presId="urn:microsoft.com/office/officeart/2005/8/layout/hierarchy3"/>
    <dgm:cxn modelId="{7D6F4636-FB70-4D6F-9DF6-AA76D539186D}" type="presOf" srcId="{3324B7B0-1214-400F-B4BA-5FDC356A3A17}" destId="{FCE5C309-7382-4731-A372-86C28C01F9C1}" srcOrd="0" destOrd="0" presId="urn:microsoft.com/office/officeart/2005/8/layout/hierarchy3"/>
    <dgm:cxn modelId="{0BF03637-8A10-45F5-90EE-C57234FA7CFD}" type="presOf" srcId="{829B7F14-F9B9-4F5F-901A-42E7067135E2}" destId="{0CF7F91B-0E61-4855-9F05-85E88516CA67}" srcOrd="1" destOrd="0" presId="urn:microsoft.com/office/officeart/2005/8/layout/hierarchy3"/>
    <dgm:cxn modelId="{BC5D7237-438B-4747-84FB-58341BE6E809}" type="presOf" srcId="{D197D040-3566-4A66-9FEC-4BE6E740EA15}" destId="{7F58E9AD-6564-40AB-A722-C5E36DFD0689}" srcOrd="0" destOrd="1" presId="urn:microsoft.com/office/officeart/2005/8/layout/hierarchy3"/>
    <dgm:cxn modelId="{7E0B633B-FBE9-4C28-8CEA-08A23B9D78CF}" type="presOf" srcId="{A15A80D2-6F67-491B-AEE9-A647E3676950}" destId="{0178EB14-CA94-49F7-BC3E-00F344A5D692}" srcOrd="0" destOrd="0" presId="urn:microsoft.com/office/officeart/2005/8/layout/hierarchy3"/>
    <dgm:cxn modelId="{C3A54A3D-010F-4E5F-929A-7858D1EFBAC2}" type="presOf" srcId="{70462E4C-65E4-4923-A421-213804B9E4CE}" destId="{AEEF3A3B-0EF5-4F43-813B-3E0E73D381CC}" srcOrd="0" destOrd="0" presId="urn:microsoft.com/office/officeart/2005/8/layout/hierarchy3"/>
    <dgm:cxn modelId="{6412423F-DDF8-4EF7-AED0-9D313A85BA05}" type="presOf" srcId="{DC68DD4D-9AC2-4097-849D-55D2EF251141}" destId="{B5506CEB-C86B-479C-86EC-C9C7F2AE1CA0}" srcOrd="0" destOrd="0" presId="urn:microsoft.com/office/officeart/2005/8/layout/hierarchy3"/>
    <dgm:cxn modelId="{3B8D3D5E-5C30-48DF-ABA9-6B8BFB749E15}" type="presOf" srcId="{E904462E-EF25-4384-B3D7-89AB2A54E37F}" destId="{5C1E74B1-90BC-4A99-A586-490993A34556}" srcOrd="0" destOrd="0" presId="urn:microsoft.com/office/officeart/2005/8/layout/hierarchy3"/>
    <dgm:cxn modelId="{E5EAEB60-2A5C-40AA-85FF-4DAB249F9ECF}" type="presOf" srcId="{D1BDB4C4-3889-4EC2-A5F8-C816F6569C7C}" destId="{3EE6CF2E-ADDD-4958-B421-1D22BB2D81DA}" srcOrd="0" destOrd="0" presId="urn:microsoft.com/office/officeart/2005/8/layout/hierarchy3"/>
    <dgm:cxn modelId="{88701362-74CD-4A7A-993C-D49E333843AB}" type="presOf" srcId="{DA02D23C-A0CD-4C1D-B80B-E95623925F5F}" destId="{EF86A493-46D3-4088-955C-8C25C48C18D6}" srcOrd="0" destOrd="0" presId="urn:microsoft.com/office/officeart/2005/8/layout/hierarchy3"/>
    <dgm:cxn modelId="{88C0CB65-FD82-458A-B6C8-7AAC31A48725}" type="presOf" srcId="{1D6E6EEE-031B-4284-8B53-2D1DE2FDAD28}" destId="{7F58E9AD-6564-40AB-A722-C5E36DFD0689}" srcOrd="0" destOrd="0" presId="urn:microsoft.com/office/officeart/2005/8/layout/hierarchy3"/>
    <dgm:cxn modelId="{9BA62766-01DD-4517-B56B-230042010CE6}" type="presOf" srcId="{9BDB0F6D-3699-4DDB-964D-F955FB038BE5}" destId="{70C2982F-225E-4E27-BD98-EDC424AB8CB6}" srcOrd="0" destOrd="0" presId="urn:microsoft.com/office/officeart/2005/8/layout/hierarchy3"/>
    <dgm:cxn modelId="{1D6B3646-047F-42F1-95FF-6224A3404085}" srcId="{CF88F26E-4B4F-478D-8AEA-79F9DF38982C}" destId="{B6D7EE44-FA39-4256-8A6F-93A3946200BE}" srcOrd="3" destOrd="0" parTransId="{EFD71583-FA36-438F-AB81-01FFAE289768}" sibTransId="{2445A835-7AFA-416C-A819-EE161D20FCCA}"/>
    <dgm:cxn modelId="{F55A7E66-B81A-4D34-B450-B8B2A7A3B252}" srcId="{39955AAF-3380-4623-8D10-E750526EA6D1}" destId="{B87F5F19-EE67-4846-99E9-E0F694971D7B}" srcOrd="9" destOrd="0" parTransId="{8C3E5BFA-B6D0-494E-BF7B-D668948D8025}" sibTransId="{FEB16200-96CE-463E-A090-D09828EF93B3}"/>
    <dgm:cxn modelId="{9F189C66-64BE-4A64-BED8-AFFC917AD325}" type="presOf" srcId="{CC53E6AD-4622-4AB3-BE92-26E43147A202}" destId="{BA1064E7-31BF-45D6-8F7B-D952D538FD22}" srcOrd="0" destOrd="0" presId="urn:microsoft.com/office/officeart/2005/8/layout/hierarchy3"/>
    <dgm:cxn modelId="{B2F0A146-5088-4B7F-B6A5-DA08C893B592}" srcId="{1D6E6EEE-031B-4284-8B53-2D1DE2FDAD28}" destId="{D197D040-3566-4A66-9FEC-4BE6E740EA15}" srcOrd="0" destOrd="0" parTransId="{89854E54-B536-4DAD-8EB5-BBFA587FE8BB}" sibTransId="{E9495709-CD85-404C-97A7-C2376199227F}"/>
    <dgm:cxn modelId="{150D2148-6D99-4610-9B46-D222694F3DE6}" type="presOf" srcId="{59824349-0D08-4FD8-9C9C-DDE5FAD2B17E}" destId="{A93EE0D8-41D7-4E5D-BFB9-1D7D2AF20907}" srcOrd="0" destOrd="0" presId="urn:microsoft.com/office/officeart/2005/8/layout/hierarchy3"/>
    <dgm:cxn modelId="{A165CD68-F6E8-4A2D-9C42-AE30A5C54756}" type="presOf" srcId="{0BDEDE77-3356-45E1-A573-C8093A673279}" destId="{8E06A858-05D5-4FEE-940E-DD2030ABF2E2}" srcOrd="0" destOrd="0" presId="urn:microsoft.com/office/officeart/2005/8/layout/hierarchy3"/>
    <dgm:cxn modelId="{BD0ACE69-2576-4150-9E16-885B41A8A7E5}" srcId="{631F1754-54AD-4ABD-92EB-8365FF19D167}" destId="{D652FFFA-1093-4AE0-97DA-0646FE4BA9BC}" srcOrd="4" destOrd="0" parTransId="{A3244415-E861-4125-9BC7-89CCC0DBAC54}" sibTransId="{440755D8-AEB5-46D4-8EFA-FD5C8609AD69}"/>
    <dgm:cxn modelId="{6C1F314B-7BC8-4EBB-A66B-5C7FFE7DDDE4}" type="presOf" srcId="{6FCFD6B6-43DB-439E-82A8-392F73A469F9}" destId="{2D592804-FA64-4652-94C3-D00924B28756}" srcOrd="0" destOrd="0" presId="urn:microsoft.com/office/officeart/2005/8/layout/hierarchy3"/>
    <dgm:cxn modelId="{54C44E6B-805A-4F58-9049-BD6C27436BC7}" type="presOf" srcId="{7EE08C2C-2A6C-4C8A-81D3-DDD369C5FE7B}" destId="{4CA29513-95A3-4C35-91EF-E87B9329CB70}" srcOrd="0" destOrd="0" presId="urn:microsoft.com/office/officeart/2005/8/layout/hierarchy3"/>
    <dgm:cxn modelId="{1B6E3A6C-6085-40CC-8DAD-FA6122F30ADE}" srcId="{2A2719E6-4CC1-4E7B-8B91-657201396229}" destId="{92A1AB61-DA32-45D9-B2D7-E96A8C94974A}" srcOrd="1" destOrd="0" parTransId="{91CDBC5D-D1F6-4C92-92B9-1029141DEF3F}" sibTransId="{7A84EBA6-60A2-4EFF-8B48-3BF0ACD4EAE5}"/>
    <dgm:cxn modelId="{9A3DA64C-30BB-4DCE-A149-46D24F922755}" type="presOf" srcId="{9DF82AFC-BFF1-4AFA-B584-EF19C1E12C38}" destId="{D70C3AB4-882B-4E41-9BC7-FE890B1FB9BA}" srcOrd="0" destOrd="0" presId="urn:microsoft.com/office/officeart/2005/8/layout/hierarchy3"/>
    <dgm:cxn modelId="{0051E66C-86B9-4FF4-83A5-4C46413894DD}" srcId="{13CCC40A-9952-4F14-84E2-8C95486AE70C}" destId="{C9A5EC56-F7AE-4EC3-AC6A-AD6EF4E9447F}" srcOrd="2" destOrd="0" parTransId="{D515B5E0-C987-4BC8-923B-6F86A196022D}" sibTransId="{51CFA74F-FEB1-4725-9912-7786EF67642D}"/>
    <dgm:cxn modelId="{41D6736D-D62F-408F-AC20-1EB57EBEA203}" srcId="{631F1754-54AD-4ABD-92EB-8365FF19D167}" destId="{829B7F14-F9B9-4F5F-901A-42E7067135E2}" srcOrd="2" destOrd="0" parTransId="{0AC1CC4E-BCE5-4A81-88CB-B7BC47AA2707}" sibTransId="{5B3BEA4B-46BA-4740-9855-B87EC35C2589}"/>
    <dgm:cxn modelId="{C5EAA14E-8FD4-4D21-90A7-531FA94F0C92}" type="presOf" srcId="{B5CFF8EF-F53C-4E39-8FF1-22F306E577F7}" destId="{7F58E9AD-6564-40AB-A722-C5E36DFD0689}" srcOrd="0" destOrd="4" presId="urn:microsoft.com/office/officeart/2005/8/layout/hierarchy3"/>
    <dgm:cxn modelId="{5FAF054F-D4B4-4811-A33D-447CB986B089}" type="presOf" srcId="{B5B6B346-2016-4CDC-8AD5-5426AB74FBBC}" destId="{0A42F0E2-703E-42C9-9EFA-9F9B67483E30}" srcOrd="0" destOrd="0" presId="urn:microsoft.com/office/officeart/2005/8/layout/hierarchy3"/>
    <dgm:cxn modelId="{62751D51-B5BE-4CD8-A4BA-143FE333CE90}" srcId="{1D6E6EEE-031B-4284-8B53-2D1DE2FDAD28}" destId="{B5CFF8EF-F53C-4E39-8FF1-22F306E577F7}" srcOrd="3" destOrd="0" parTransId="{003C95CC-28C9-45F6-B567-BE500BA47A22}" sibTransId="{B37BAB2D-DE99-4DFC-A6FE-B9348F073EC0}"/>
    <dgm:cxn modelId="{1185A972-642A-4AB0-A18E-FA8BED2BA869}" srcId="{1D6E6EEE-031B-4284-8B53-2D1DE2FDAD28}" destId="{DC3784D1-934F-47BA-9984-A2FA4943E8C4}" srcOrd="2" destOrd="0" parTransId="{CD91FEBC-DBAE-414B-8D1D-A6A1E46AA061}" sibTransId="{B0A9F192-2768-4A13-AA58-6C8437A6CC27}"/>
    <dgm:cxn modelId="{E0ABE455-47A9-40D7-8D2C-37A5945597E7}" type="presOf" srcId="{DC3784D1-934F-47BA-9984-A2FA4943E8C4}" destId="{7F58E9AD-6564-40AB-A722-C5E36DFD0689}" srcOrd="0" destOrd="3" presId="urn:microsoft.com/office/officeart/2005/8/layout/hierarchy3"/>
    <dgm:cxn modelId="{13158456-0FE0-4E9A-9168-6AB88A25BCBD}" srcId="{7EE08C2C-2A6C-4C8A-81D3-DDD369C5FE7B}" destId="{B30E7E70-F38D-4F68-8C2C-06E974BE3403}" srcOrd="1" destOrd="0" parTransId="{AF6701D9-B171-43FC-A301-0BDF2C8F4BA1}" sibTransId="{EC0B7F14-9F42-414C-AA2B-A952715C1EF4}"/>
    <dgm:cxn modelId="{48469C56-A248-4C7C-9CD9-9A0B5D82CC10}" srcId="{2A2719E6-4CC1-4E7B-8B91-657201396229}" destId="{CC53E6AD-4622-4AB3-BE92-26E43147A202}" srcOrd="0" destOrd="0" parTransId="{7D8E9B8A-FC62-471D-B4AB-79EF7CD7E035}" sibTransId="{72C4ED4B-0EC2-47A0-8C65-7F047668A649}"/>
    <dgm:cxn modelId="{6EE8E578-DF5C-4C73-85A9-4DE43FA75A90}" type="presOf" srcId="{C3ABD2A1-FA4E-494C-B922-DE0377C58B24}" destId="{4CA29513-95A3-4C35-91EF-E87B9329CB70}" srcOrd="0" destOrd="3" presId="urn:microsoft.com/office/officeart/2005/8/layout/hierarchy3"/>
    <dgm:cxn modelId="{11EFA879-7D1C-4E5B-84BE-E533B4698AA5}" type="presOf" srcId="{B30E7E70-F38D-4F68-8C2C-06E974BE3403}" destId="{4CA29513-95A3-4C35-91EF-E87B9329CB70}" srcOrd="0" destOrd="2" presId="urn:microsoft.com/office/officeart/2005/8/layout/hierarchy3"/>
    <dgm:cxn modelId="{A0C5C359-33BD-4668-A282-08B889A4A8C4}" type="presOf" srcId="{B6D7EE44-FA39-4256-8A6F-93A3946200BE}" destId="{7F4F5350-C796-441E-9EC8-2E00C3FEBF2B}" srcOrd="0" destOrd="0" presId="urn:microsoft.com/office/officeart/2005/8/layout/hierarchy3"/>
    <dgm:cxn modelId="{7CBDE779-60D6-4CD9-8A19-1959AD209F0B}" srcId="{761D2B09-6872-43E9-A0C4-AF3BB849E909}" destId="{6FCFD6B6-43DB-439E-82A8-392F73A469F9}" srcOrd="2" destOrd="0" parTransId="{B11FF5EE-92A0-4CF4-AA0B-77A2A8C8DDEF}" sibTransId="{DF13BAFE-A62A-4382-ACDC-491F9EF98EC8}"/>
    <dgm:cxn modelId="{E8E9EB7A-AD3F-435D-B3FB-B23C29774CEF}" srcId="{7EE08C2C-2A6C-4C8A-81D3-DDD369C5FE7B}" destId="{2233929B-CFC3-4822-A5BF-F206ABAC2E0F}" srcOrd="0" destOrd="0" parTransId="{4D5A6D7C-1D61-4E41-BBCB-54BA66344239}" sibTransId="{11EC7799-5DDF-4DB6-A384-2A854EB291B3}"/>
    <dgm:cxn modelId="{283B077D-58E0-4C25-865C-E9FB28B53F96}" type="presOf" srcId="{B11FF5EE-92A0-4CF4-AA0B-77A2A8C8DDEF}" destId="{D8CBFA9A-0E3E-495F-846A-7740D3783E0A}" srcOrd="0" destOrd="0" presId="urn:microsoft.com/office/officeart/2005/8/layout/hierarchy3"/>
    <dgm:cxn modelId="{84D3217E-0066-46F9-9F0B-684E3864032A}" type="presOf" srcId="{E4850B1B-8DB4-41A9-81E6-C2F3DDD5DA33}" destId="{054ABFE1-BA2C-446E-89CE-E73B4007741E}" srcOrd="0" destOrd="0" presId="urn:microsoft.com/office/officeart/2005/8/layout/hierarchy3"/>
    <dgm:cxn modelId="{52D10683-B39C-4A33-8247-9E4DFB9F053A}" type="presOf" srcId="{2117C45C-D51F-4AE8-9175-57C7BDB2C994}" destId="{DBAE2A57-86E7-458B-A0B3-9D23CB1189FF}" srcOrd="0" destOrd="0" presId="urn:microsoft.com/office/officeart/2005/8/layout/hierarchy3"/>
    <dgm:cxn modelId="{BB018383-EBCC-4FA5-96D6-E23FEA466F90}" type="presOf" srcId="{7F2A2401-7A0F-4FC0-8A1E-0A574EEAF68E}" destId="{E9020FB1-849B-48F5-859C-25D0383FC843}" srcOrd="0" destOrd="0" presId="urn:microsoft.com/office/officeart/2005/8/layout/hierarchy3"/>
    <dgm:cxn modelId="{9798AB83-1258-48B6-AB91-C166DD0DF685}" type="presOf" srcId="{AFB77387-AEE4-4FEB-9DD4-3BDBE267A05A}" destId="{D892320A-4559-40E8-ACB1-DEF5DDB068BC}" srcOrd="0" destOrd="0" presId="urn:microsoft.com/office/officeart/2005/8/layout/hierarchy3"/>
    <dgm:cxn modelId="{FE7D4E86-7D34-444D-A255-FC626000ED23}" srcId="{39955AAF-3380-4623-8D10-E750526EA6D1}" destId="{AFB77387-AEE4-4FEB-9DD4-3BDBE267A05A}" srcOrd="7" destOrd="0" parTransId="{B5A8D40D-535B-4EB9-9E13-9A920BAC71E4}" sibTransId="{0EAC0B7D-3A3E-410F-8E56-B141559F78CE}"/>
    <dgm:cxn modelId="{FBC06B87-DCA7-418D-982C-BEE600F26613}" srcId="{D652FFFA-1093-4AE0-97DA-0646FE4BA9BC}" destId="{7DBAF455-13DF-44EE-978A-E204CC7C9447}" srcOrd="0" destOrd="0" parTransId="{CF47AD58-CB51-46F3-9FCB-B7B736CC1924}" sibTransId="{4B51E017-A94C-4815-ABA1-6E111B390596}"/>
    <dgm:cxn modelId="{00982188-21E8-417E-B4BB-5B9976445D86}" type="presOf" srcId="{CF47AD58-CB51-46F3-9FCB-B7B736CC1924}" destId="{33071F20-1C79-476D-A1E7-C7F8A19787DD}" srcOrd="0" destOrd="0" presId="urn:microsoft.com/office/officeart/2005/8/layout/hierarchy3"/>
    <dgm:cxn modelId="{982F058A-649C-4C40-B7E3-1C3B6A5547C1}" type="presOf" srcId="{71D5A1A9-3686-4A88-B592-79E77BEB1A3C}" destId="{A06C368E-96AF-4325-84E5-951D49E60CC1}" srcOrd="0" destOrd="0" presId="urn:microsoft.com/office/officeart/2005/8/layout/hierarchy3"/>
    <dgm:cxn modelId="{FA0A378D-34D1-4368-8A2F-659D3D6691F4}" srcId="{13CCC40A-9952-4F14-84E2-8C95486AE70C}" destId="{1D6E6EEE-031B-4284-8B53-2D1DE2FDAD28}" srcOrd="1" destOrd="0" parTransId="{26B9A0F4-53F2-4BF4-90CD-9C20F39B6145}" sibTransId="{FF16A4EB-C6D6-45EF-970A-5C4EF7F1180C}"/>
    <dgm:cxn modelId="{5771C38E-C64B-4EF3-8F10-99A45BECC6BC}" type="presOf" srcId="{D515B5E0-C987-4BC8-923B-6F86A196022D}" destId="{DF4A408D-A42F-4DC5-858D-91C496DA50E2}" srcOrd="0" destOrd="0" presId="urn:microsoft.com/office/officeart/2005/8/layout/hierarchy3"/>
    <dgm:cxn modelId="{F3D4078F-E4FF-41F1-B0B5-22151BFD0384}" srcId="{631F1754-54AD-4ABD-92EB-8365FF19D167}" destId="{39955AAF-3380-4623-8D10-E750526EA6D1}" srcOrd="0" destOrd="0" parTransId="{89BB3294-87A5-4AEB-9BF2-B19062740A1A}" sibTransId="{F4309E33-8A68-4BD0-AC9B-257E71A561F5}"/>
    <dgm:cxn modelId="{5B8CB58F-9257-4F20-A2AB-E2CD95EBE4AE}" type="presOf" srcId="{267D535B-E661-4158-97E0-9EAD28036CEA}" destId="{5626670C-830C-40FD-8B9A-423E7D027696}" srcOrd="0" destOrd="0" presId="urn:microsoft.com/office/officeart/2005/8/layout/hierarchy3"/>
    <dgm:cxn modelId="{D8C81092-C7DC-4596-9A58-A319F76A1F75}" type="presOf" srcId="{EFD71583-FA36-438F-AB81-01FFAE289768}" destId="{EF80361B-2D7A-420D-8566-420B83D2CD18}" srcOrd="0" destOrd="0" presId="urn:microsoft.com/office/officeart/2005/8/layout/hierarchy3"/>
    <dgm:cxn modelId="{B3249393-73B5-46C8-A3FC-B0E9EA2EA2E2}" type="presOf" srcId="{161361AE-FA6B-4844-AE4E-67B60805FA55}" destId="{BCA50D0C-23E0-413B-87DE-9DC0BEDF7D81}" srcOrd="0" destOrd="0" presId="urn:microsoft.com/office/officeart/2005/8/layout/hierarchy3"/>
    <dgm:cxn modelId="{C5D2E894-F8E4-4F2D-8DEB-120C3E5F7C9D}" type="presOf" srcId="{744A7B3E-2B82-4E8E-98D0-7763E8A273C1}" destId="{84BABBF8-A8CA-420E-818F-D8C3822177E6}" srcOrd="0" destOrd="0" presId="urn:microsoft.com/office/officeart/2005/8/layout/hierarchy3"/>
    <dgm:cxn modelId="{7B712995-2449-42B2-81ED-8E794EACF256}" type="presOf" srcId="{78146F95-494C-43FE-9C7B-73142F0B390E}" destId="{B714D550-359B-4A52-8880-0C754D135A87}" srcOrd="1" destOrd="0" presId="urn:microsoft.com/office/officeart/2005/8/layout/hierarchy3"/>
    <dgm:cxn modelId="{63317598-9D3D-41F0-B956-F92ADFC53970}" type="presOf" srcId="{2A2719E6-4CC1-4E7B-8B91-657201396229}" destId="{F8286195-35F1-44A7-B71F-ECD9FFC562B2}" srcOrd="0" destOrd="0" presId="urn:microsoft.com/office/officeart/2005/8/layout/hierarchy3"/>
    <dgm:cxn modelId="{D8890F99-CAF7-409A-8926-335FEEC2F2FF}" type="presOf" srcId="{491C575D-BBA2-4C86-8750-6FB6A526AB5D}" destId="{6A8A15BD-4899-42A3-9E7E-001ADCC6EACB}" srcOrd="0" destOrd="0" presId="urn:microsoft.com/office/officeart/2005/8/layout/hierarchy3"/>
    <dgm:cxn modelId="{C6D27B9B-EA59-442C-B7DA-CC1941B9708A}" type="presOf" srcId="{3D6A2DEE-B899-4692-8E77-472F6E5C3A11}" destId="{7B783110-2035-40F3-81D1-9EB796F2F8CA}" srcOrd="0" destOrd="0" presId="urn:microsoft.com/office/officeart/2005/8/layout/hierarchy3"/>
    <dgm:cxn modelId="{28B2C39B-0094-473A-A786-6A77304A6314}" type="presOf" srcId="{C9A5EC56-F7AE-4EC3-AC6A-AD6EF4E9447F}" destId="{6BB04612-66D1-47C8-B750-FB5E76608551}" srcOrd="0" destOrd="0" presId="urn:microsoft.com/office/officeart/2005/8/layout/hierarchy3"/>
    <dgm:cxn modelId="{CC9CB49E-4029-4A31-9599-8DE226350DBD}" srcId="{829B7F14-F9B9-4F5F-901A-42E7067135E2}" destId="{F91BBB61-3AA6-4F21-9D86-4682B8E6C1C6}" srcOrd="4" destOrd="0" parTransId="{D12A1B22-44B6-495B-AD77-ACCBAEC9A283}" sibTransId="{4329D3DA-B07A-4DA1-A29F-E87F1AE45E5F}"/>
    <dgm:cxn modelId="{3E11069F-C23A-48E5-9B66-3C4D86C17F88}" type="presOf" srcId="{FB5FD4DC-932C-43D2-9F1D-AF50C28ECE01}" destId="{33A082DE-8A2C-49C2-924F-0ECBEECCD240}" srcOrd="0" destOrd="0" presId="urn:microsoft.com/office/officeart/2005/8/layout/hierarchy3"/>
    <dgm:cxn modelId="{A312A4A0-9029-4543-B29E-892D8BD8DFF3}" srcId="{2A2719E6-4CC1-4E7B-8B91-657201396229}" destId="{2117C45C-D51F-4AE8-9175-57C7BDB2C994}" srcOrd="3" destOrd="0" parTransId="{4A9885A9-05AA-40E5-AB4F-496DC6734963}" sibTransId="{A0A31923-0D90-400D-AD12-582B1C4852F7}"/>
    <dgm:cxn modelId="{A0112DA2-801F-4361-8895-199108D235CA}" srcId="{829B7F14-F9B9-4F5F-901A-42E7067135E2}" destId="{71D5A1A9-3686-4A88-B592-79E77BEB1A3C}" srcOrd="1" destOrd="0" parTransId="{0BAE2B90-CE2F-4F65-B6A7-8BCF11321055}" sibTransId="{83E8267C-EDF0-4D2F-BE82-C3C14D4F1C8D}"/>
    <dgm:cxn modelId="{63CADFA3-3B10-4BFB-AA42-83D974457FD8}" srcId="{39955AAF-3380-4623-8D10-E750526EA6D1}" destId="{A237DFCF-44ED-4CCB-AA16-8EC3DD5B6B17}" srcOrd="1" destOrd="0" parTransId="{161361AE-FA6B-4844-AE4E-67B60805FA55}" sibTransId="{A8FE92B0-FA5C-41F6-9CA3-EB3970BBE79F}"/>
    <dgm:cxn modelId="{4D3C90A5-4B8D-4668-A640-DCE37DDC75B6}" type="presOf" srcId="{CF88F26E-4B4F-478D-8AEA-79F9DF38982C}" destId="{EE86B94B-E13A-463E-B316-E1F09AFBE066}" srcOrd="1" destOrd="0" presId="urn:microsoft.com/office/officeart/2005/8/layout/hierarchy3"/>
    <dgm:cxn modelId="{554911A7-4CFD-4A20-88EF-E237486398B4}" srcId="{78146F95-494C-43FE-9C7B-73142F0B390E}" destId="{E8040055-3B60-4073-926D-77A05FE6D2A8}" srcOrd="0" destOrd="0" parTransId="{E904462E-EF25-4384-B3D7-89AB2A54E37F}" sibTransId="{061D82FB-CFF7-43A2-8200-DF9D8BEA7865}"/>
    <dgm:cxn modelId="{DA9DB1A7-3AD3-4070-942A-D48C537BAE24}" srcId="{39955AAF-3380-4623-8D10-E750526EA6D1}" destId="{99A2E696-CD1C-488A-8873-8181743947BD}" srcOrd="10" destOrd="0" parTransId="{8A048FF5-1027-41E0-B782-6E74DB5955DF}" sibTransId="{5398E112-665E-450C-8ED6-B7B87C0E9444}"/>
    <dgm:cxn modelId="{6671EEAD-5AA1-4960-AED8-23527797CCEA}" srcId="{2F690ADC-687E-4A23-AB5B-89A78951B42D}" destId="{2CC41A38-0E65-4BE1-9306-2A71ABD5AF07}" srcOrd="0" destOrd="0" parTransId="{AB026D31-BB41-4F55-B55F-EA756DB9B374}" sibTransId="{64024B77-77AC-4FD4-9BF5-31725DA23838}"/>
    <dgm:cxn modelId="{3D41E0AF-D4C9-4875-AC4E-F8E943502153}" type="presOf" srcId="{D652FFFA-1093-4AE0-97DA-0646FE4BA9BC}" destId="{98152F70-4CE1-4463-A036-A68F437E555C}" srcOrd="0" destOrd="0" presId="urn:microsoft.com/office/officeart/2005/8/layout/hierarchy3"/>
    <dgm:cxn modelId="{9E7EBFB0-24D5-4A82-912F-1A15086FA314}" type="presOf" srcId="{5B626D4F-5EA3-45E0-A199-55083A8D65A5}" destId="{688BFD1A-9633-4616-A407-61AD71A1BB41}" srcOrd="0" destOrd="0" presId="urn:microsoft.com/office/officeart/2005/8/layout/hierarchy3"/>
    <dgm:cxn modelId="{70E37CB1-7110-44F8-B807-FD86D99B89A7}" type="presOf" srcId="{20451581-B411-429D-ACDC-D988C05645C6}" destId="{7604AF95-09FD-427D-8EF6-5362F44D8C14}" srcOrd="0" destOrd="0" presId="urn:microsoft.com/office/officeart/2005/8/layout/hierarchy3"/>
    <dgm:cxn modelId="{EFE895B1-1BE0-4090-9DFF-FE481B643FF6}" srcId="{39955AAF-3380-4623-8D10-E750526EA6D1}" destId="{EB1E4683-8DD0-4B92-A055-A6B3FB581AE3}" srcOrd="6" destOrd="0" parTransId="{7AB1941B-EA29-4274-A0D8-14A4F5D3BD71}" sibTransId="{989DC0DA-F6A3-4331-A883-6C76537E9E9F}"/>
    <dgm:cxn modelId="{3DD4F0B2-C761-48B5-8483-8B39EF95B9C4}" srcId="{13CCC40A-9952-4F14-84E2-8C95486AE70C}" destId="{491C575D-BBA2-4C86-8750-6FB6A526AB5D}" srcOrd="3" destOrd="0" parTransId="{59824349-0D08-4FD8-9C9C-DDE5FAD2B17E}" sibTransId="{71AEC386-6340-4D13-8805-B1EFE1D2B4E3}"/>
    <dgm:cxn modelId="{35A5FFB2-F1FE-4D40-A0B7-CD2BF4DDBE30}" type="presOf" srcId="{2CC41A38-0E65-4BE1-9306-2A71ABD5AF07}" destId="{598D1515-25D2-4628-AC27-7DF18499AC39}" srcOrd="0" destOrd="0" presId="urn:microsoft.com/office/officeart/2005/8/layout/hierarchy3"/>
    <dgm:cxn modelId="{2BC601B5-0FCC-4A3B-8F2A-DAD5F4067274}" type="presOf" srcId="{7DBAF455-13DF-44EE-978A-E204CC7C9447}" destId="{5EECDD38-3B41-40C2-A57B-F784F746BA98}" srcOrd="0" destOrd="0" presId="urn:microsoft.com/office/officeart/2005/8/layout/hierarchy3"/>
    <dgm:cxn modelId="{285C67B5-9511-462F-950A-F88FEB28E4A6}" type="presOf" srcId="{E8040055-3B60-4073-926D-77A05FE6D2A8}" destId="{67D7B76C-8F84-4E59-A469-A956AE849E0E}" srcOrd="0" destOrd="0" presId="urn:microsoft.com/office/officeart/2005/8/layout/hierarchy3"/>
    <dgm:cxn modelId="{AE51D0B5-60FF-450B-8E7C-005AD41CA870}" srcId="{761D2B09-6872-43E9-A0C4-AF3BB849E909}" destId="{3324B7B0-1214-400F-B4BA-5FDC356A3A17}" srcOrd="0" destOrd="0" parTransId="{9DF82AFC-BFF1-4AFA-B584-EF19C1E12C38}" sibTransId="{5B10050F-7EAB-48D2-B826-6C0A305C3E66}"/>
    <dgm:cxn modelId="{8DBF9DB7-462A-4D1A-A650-448D0945F0DE}" type="presOf" srcId="{CA8E4776-6E5B-4C8F-88F1-08B26F789BC8}" destId="{EE322E13-2F46-42A5-9D2B-4F76C476E44E}" srcOrd="0" destOrd="0" presId="urn:microsoft.com/office/officeart/2005/8/layout/hierarchy3"/>
    <dgm:cxn modelId="{BE4912B9-A7D9-48F8-8827-63D1DD32CCFB}" type="presOf" srcId="{3BB7F7A4-1A0B-4DBC-A098-33EB7C44B4EB}" destId="{4165410A-0D83-4A01-BBCC-481F45FC5AE2}" srcOrd="0" destOrd="0" presId="urn:microsoft.com/office/officeart/2005/8/layout/hierarchy3"/>
    <dgm:cxn modelId="{0DA8ADBA-C4CB-45EF-9762-650B2B3AD64A}" type="presOf" srcId="{5298400D-3281-43F2-B531-C4F279D189B2}" destId="{BC4C85B6-4D21-412E-92B0-EC403744C3EE}" srcOrd="0" destOrd="0" presId="urn:microsoft.com/office/officeart/2005/8/layout/hierarchy3"/>
    <dgm:cxn modelId="{D9D45DBB-078B-4A2E-94D7-BC6E80AEF256}" type="presOf" srcId="{39955AAF-3380-4623-8D10-E750526EA6D1}" destId="{FDB130E4-5C73-4960-853C-B349CC21E31C}" srcOrd="0" destOrd="0" presId="urn:microsoft.com/office/officeart/2005/8/layout/hierarchy3"/>
    <dgm:cxn modelId="{DBB4FABB-B130-4283-A795-F0D1487C1E1D}" type="presOf" srcId="{357B146F-1383-44D2-9359-F81BA566E3A5}" destId="{7F58E9AD-6564-40AB-A722-C5E36DFD0689}" srcOrd="0" destOrd="2" presId="urn:microsoft.com/office/officeart/2005/8/layout/hierarchy3"/>
    <dgm:cxn modelId="{A331A6BC-E089-4F73-9190-1A80F733ACAC}" srcId="{D652FFFA-1093-4AE0-97DA-0646FE4BA9BC}" destId="{9BDB0F6D-3699-4DDB-964D-F955FB038BE5}" srcOrd="1" destOrd="0" parTransId="{267D535B-E661-4158-97E0-9EAD28036CEA}" sibTransId="{7FCE283D-FF2C-4281-8681-4B6D9B36B16B}"/>
    <dgm:cxn modelId="{66A265BE-068D-49B6-A361-0CB17F86AC41}" type="presOf" srcId="{4D98132E-01A4-4556-BB14-DB5221FE4C2C}" destId="{A7DED0CB-EF2E-4952-833C-55776C6A351B}" srcOrd="0" destOrd="0" presId="urn:microsoft.com/office/officeart/2005/8/layout/hierarchy3"/>
    <dgm:cxn modelId="{8E20F0C1-B210-4333-9F63-CFF8611674D4}" type="presOf" srcId="{8C3E5BFA-B6D0-494E-BF7B-D668948D8025}" destId="{570B578C-092D-4735-8C33-E8D99E5E34B0}" srcOrd="0" destOrd="0" presId="urn:microsoft.com/office/officeart/2005/8/layout/hierarchy3"/>
    <dgm:cxn modelId="{8EE7E3C4-53CF-4416-8CE8-C23249157854}" type="presOf" srcId="{92A1AB61-DA32-45D9-B2D7-E96A8C94974A}" destId="{B31EBE9D-A051-4B4D-A3CD-9290831EEA62}" srcOrd="0" destOrd="0" presId="urn:microsoft.com/office/officeart/2005/8/layout/hierarchy3"/>
    <dgm:cxn modelId="{E23F46C5-8305-48D4-A78E-EC6373EED1BB}" type="presOf" srcId="{13CCC40A-9952-4F14-84E2-8C95486AE70C}" destId="{01ED4D8D-3187-4949-AC03-AF8A37BE3B8D}" srcOrd="0" destOrd="0" presId="urn:microsoft.com/office/officeart/2005/8/layout/hierarchy3"/>
    <dgm:cxn modelId="{9766E9C6-DBD0-415B-9757-7F026F5AD58F}" srcId="{631F1754-54AD-4ABD-92EB-8365FF19D167}" destId="{78146F95-494C-43FE-9C7B-73142F0B390E}" srcOrd="7" destOrd="0" parTransId="{F18EA554-7ED4-4B2D-9F5C-15FD1B22A1C8}" sibTransId="{C38FCF52-112D-412B-B114-126CE3FDCB96}"/>
    <dgm:cxn modelId="{13560BC8-1F1B-42A2-A464-0DD5F2D5CDD4}" srcId="{829B7F14-F9B9-4F5F-901A-42E7067135E2}" destId="{B5B6B346-2016-4CDC-8AD5-5426AB74FBBC}" srcOrd="0" destOrd="0" parTransId="{3D6A2DEE-B899-4692-8E77-472F6E5C3A11}" sibTransId="{5FCEE614-0EB3-41E0-A1AE-F3D8D8EC37B2}"/>
    <dgm:cxn modelId="{9AA7B0C8-5AF4-4105-A372-E4B6FAF3C597}" type="presOf" srcId="{455761E1-C90E-4739-9578-BA34F0280D32}" destId="{4DDC0D3C-99C7-4B7C-A63F-1FD91278D58C}" srcOrd="0" destOrd="0" presId="urn:microsoft.com/office/officeart/2005/8/layout/hierarchy3"/>
    <dgm:cxn modelId="{2F8F7FCB-00F8-48FF-AE49-CB70791006CA}" srcId="{78146F95-494C-43FE-9C7B-73142F0B390E}" destId="{E4850B1B-8DB4-41A9-81E6-C2F3DDD5DA33}" srcOrd="1" destOrd="0" parTransId="{DA02D23C-A0CD-4C1D-B80B-E95623925F5F}" sibTransId="{9BB4B040-F87C-4903-B654-84705D03F99C}"/>
    <dgm:cxn modelId="{F2F94DCC-6C6A-44E0-839E-217EECBB8931}" srcId="{CF88F26E-4B4F-478D-8AEA-79F9DF38982C}" destId="{DC68DD4D-9AC2-4097-849D-55D2EF251141}" srcOrd="0" destOrd="0" parTransId="{5B1872FD-D081-4BE5-A54F-CB00A1FEE47E}" sibTransId="{5149A154-2B88-48A2-BA2D-8685B9482DE8}"/>
    <dgm:cxn modelId="{838EC5D0-13A9-4CD4-8EC2-3E994209E0AB}" srcId="{2A2719E6-4CC1-4E7B-8B91-657201396229}" destId="{C6D81771-9C9D-455E-9CF8-FE6B68614082}" srcOrd="2" destOrd="0" parTransId="{A3BCA3D8-17E9-4606-9B71-AB4785F65501}" sibTransId="{E80396A2-73F6-499F-9DF2-9A9978EBD8DB}"/>
    <dgm:cxn modelId="{BA69CFD0-0F7D-4A79-B7E7-04EF4C650436}" type="presOf" srcId="{13CCC40A-9952-4F14-84E2-8C95486AE70C}" destId="{F2A51AF2-4B2A-4C46-873B-0567899BAC47}" srcOrd="1" destOrd="0" presId="urn:microsoft.com/office/officeart/2005/8/layout/hierarchy3"/>
    <dgm:cxn modelId="{A46743D1-DC2E-4FE0-9882-2F2E807803E0}" srcId="{631F1754-54AD-4ABD-92EB-8365FF19D167}" destId="{761D2B09-6872-43E9-A0C4-AF3BB849E909}" srcOrd="5" destOrd="0" parTransId="{A8B0C4B4-6A25-42AA-832B-87CD6A061201}" sibTransId="{4EB83445-7383-4C8C-8F99-D9DDA4F491A4}"/>
    <dgm:cxn modelId="{DBDAECD1-D31F-4510-9EE4-8212C28F2875}" type="presOf" srcId="{8A048FF5-1027-41E0-B782-6E74DB5955DF}" destId="{8E0C54B8-20CD-4F42-A1A0-BA355F0EFB5F}" srcOrd="0" destOrd="0" presId="urn:microsoft.com/office/officeart/2005/8/layout/hierarchy3"/>
    <dgm:cxn modelId="{0C8B25D3-508F-440C-96CA-C66ECA382B1F}" srcId="{761D2B09-6872-43E9-A0C4-AF3BB849E909}" destId="{744A7B3E-2B82-4E8E-98D0-7763E8A273C1}" srcOrd="1" destOrd="0" parTransId="{FB302CC3-8655-4D63-96F5-7138F6305970}" sibTransId="{F031BA82-8374-4808-8414-E8F40B0FB226}"/>
    <dgm:cxn modelId="{940E3CD3-69FA-40CD-B21B-6DE11CAF499B}" type="presOf" srcId="{AB026D31-BB41-4F55-B55F-EA756DB9B374}" destId="{1C8CCC9E-2024-4612-9D69-C854363AD452}" srcOrd="0" destOrd="0" presId="urn:microsoft.com/office/officeart/2005/8/layout/hierarchy3"/>
    <dgm:cxn modelId="{7BE09BD5-DDAF-4F32-B95E-9F1E3231889D}" type="presOf" srcId="{91CDBC5D-D1F6-4C92-92B9-1029141DEF3F}" destId="{2E3E1AF8-B212-4197-8538-AFE4E05276F9}" srcOrd="0" destOrd="0" presId="urn:microsoft.com/office/officeart/2005/8/layout/hierarchy3"/>
    <dgm:cxn modelId="{0C6DAED5-8B3E-4C5A-B84A-9684D4BFEE91}" type="presOf" srcId="{C6D81771-9C9D-455E-9CF8-FE6B68614082}" destId="{29D9257C-E93B-4473-AF22-49A225DBEDF1}" srcOrd="0" destOrd="0" presId="urn:microsoft.com/office/officeart/2005/8/layout/hierarchy3"/>
    <dgm:cxn modelId="{D172F2D9-07F8-4527-AEE4-8E88857C385F}" srcId="{CF88F26E-4B4F-478D-8AEA-79F9DF38982C}" destId="{CA8E4776-6E5B-4C8F-88F1-08B26F789BC8}" srcOrd="2" destOrd="0" parTransId="{D3AEAC01-6CC8-43DD-9E79-3279317D8010}" sibTransId="{CBCB51F4-BBB4-4365-9C1B-20DD0079FADB}"/>
    <dgm:cxn modelId="{B3715BDA-576D-4D3F-9C41-3FC733DE05A7}" srcId="{829B7F14-F9B9-4F5F-901A-42E7067135E2}" destId="{81DE2B65-DBF8-466E-A393-A386BF628750}" srcOrd="3" destOrd="0" parTransId="{FB5FD4DC-932C-43D2-9F1D-AF50C28ECE01}" sibTransId="{6DE97317-B9DA-40F4-9A6A-455BA79FB566}"/>
    <dgm:cxn modelId="{9C411ADC-AE87-47BF-9DCE-5F26480C353F}" type="presOf" srcId="{81DE2B65-DBF8-466E-A393-A386BF628750}" destId="{3625836E-ADBA-4AD1-902F-DF3F92B4CE82}" srcOrd="0" destOrd="0" presId="urn:microsoft.com/office/officeart/2005/8/layout/hierarchy3"/>
    <dgm:cxn modelId="{E65BC4E2-5F53-4C3F-912E-E0772C731381}" type="presOf" srcId="{B5A8D40D-535B-4EB9-9E13-9A920BAC71E4}" destId="{CF07ABFF-2203-4DDE-850A-DA38196ACA33}" srcOrd="0" destOrd="0" presId="urn:microsoft.com/office/officeart/2005/8/layout/hierarchy3"/>
    <dgm:cxn modelId="{6251D3E2-0C98-4637-9A5E-047605731163}" srcId="{39955AAF-3380-4623-8D10-E750526EA6D1}" destId="{0BDEDE77-3356-45E1-A573-C8093A673279}" srcOrd="4" destOrd="0" parTransId="{74AFC0E9-02AF-4F42-AEA8-169F33ABB634}" sibTransId="{53A6D429-1DCC-4096-9AEE-3E4235A1D55F}"/>
    <dgm:cxn modelId="{A4CE49E3-5A38-4554-B523-E7C8F7A28536}" type="presOf" srcId="{BCA0CDEB-F62B-4457-9431-0D9CE602D7E7}" destId="{97A25F26-927A-4119-A3DB-4E709ADB60DE}" srcOrd="0" destOrd="0" presId="urn:microsoft.com/office/officeart/2005/8/layout/hierarchy3"/>
    <dgm:cxn modelId="{FB1666E4-0091-4A42-9919-A898522B2F1D}" type="presOf" srcId="{D652FFFA-1093-4AE0-97DA-0646FE4BA9BC}" destId="{2CAFC79C-BBA9-46F1-B3BC-356866160EB2}" srcOrd="1" destOrd="0" presId="urn:microsoft.com/office/officeart/2005/8/layout/hierarchy3"/>
    <dgm:cxn modelId="{ECE0E2E4-2A5E-4AE5-96D3-12181CE1786B}" srcId="{39955AAF-3380-4623-8D10-E750526EA6D1}" destId="{D1BDB4C4-3889-4EC2-A5F8-C816F6569C7C}" srcOrd="8" destOrd="0" parTransId="{70462E4C-65E4-4923-A421-213804B9E4CE}" sibTransId="{518B5719-A62F-40AB-9DDB-36A5F69223CE}"/>
    <dgm:cxn modelId="{94A89AE5-04E1-48B7-9E86-EBDCB29975B5}" type="presOf" srcId="{A237DFCF-44ED-4CCB-AA16-8EC3DD5B6B17}" destId="{C76832B4-8CAA-4F62-B0B2-FF884C4C2D74}" srcOrd="0" destOrd="0" presId="urn:microsoft.com/office/officeart/2005/8/layout/hierarchy3"/>
    <dgm:cxn modelId="{B4C729E6-67C7-46B9-B8BB-8AC129CEFDEC}" type="presOf" srcId="{7AB1941B-EA29-4274-A0D8-14A4F5D3BD71}" destId="{CBF9D2D5-F7F9-40B8-B670-F200B8B576C7}" srcOrd="0" destOrd="0" presId="urn:microsoft.com/office/officeart/2005/8/layout/hierarchy3"/>
    <dgm:cxn modelId="{E10E28EC-138E-4A6E-9F70-FF135AC92F46}" type="presOf" srcId="{D12A1B22-44B6-495B-AD77-ACCBAEC9A283}" destId="{B9F90AC9-56AD-487D-9EB3-9E9F18CFA1EC}" srcOrd="0" destOrd="0" presId="urn:microsoft.com/office/officeart/2005/8/layout/hierarchy3"/>
    <dgm:cxn modelId="{718DDFEE-8D71-4903-8828-07CFE62F8028}" type="presOf" srcId="{74AFC0E9-02AF-4F42-AEA8-169F33ABB634}" destId="{EB4D49CA-A821-4E66-8742-FE3BEE2DF670}" srcOrd="0" destOrd="0" presId="urn:microsoft.com/office/officeart/2005/8/layout/hierarchy3"/>
    <dgm:cxn modelId="{71573AEF-2B64-43EC-8F6D-12FCFB823B33}" type="presOf" srcId="{99A2E696-CD1C-488A-8873-8181743947BD}" destId="{B51A0DDE-9108-4123-A7E8-27F4838A3CB8}" srcOrd="0" destOrd="0" presId="urn:microsoft.com/office/officeart/2005/8/layout/hierarchy3"/>
    <dgm:cxn modelId="{9CC06FF1-C907-4B05-B884-F4E0FD4B9389}" type="presOf" srcId="{2F690ADC-687E-4A23-AB5B-89A78951B42D}" destId="{E7B4EF0C-380F-4591-AC3F-E588EDE787A3}" srcOrd="0" destOrd="0" presId="urn:microsoft.com/office/officeart/2005/8/layout/hierarchy3"/>
    <dgm:cxn modelId="{291A3DF3-A76D-4378-BC48-C616ABF1A1B6}" srcId="{39955AAF-3380-4623-8D10-E750526EA6D1}" destId="{20451581-B411-429D-ACDC-D988C05645C6}" srcOrd="2" destOrd="0" parTransId="{3BB7F7A4-1A0B-4DBC-A098-33EB7C44B4EB}" sibTransId="{E8D0B75A-252F-43A7-AE98-91B1BB0F17C8}"/>
    <dgm:cxn modelId="{FAC92DF6-B11A-4AF1-97A3-8BB58B707744}" type="presOf" srcId="{F91BBB61-3AA6-4F21-9D86-4682B8E6C1C6}" destId="{578BAE39-8712-4959-9D90-5EA3B8614D34}" srcOrd="0" destOrd="0" presId="urn:microsoft.com/office/officeart/2005/8/layout/hierarchy3"/>
    <dgm:cxn modelId="{074171F8-3155-4672-94BB-8DDDA95C4E31}" type="presOf" srcId="{2F690ADC-687E-4A23-AB5B-89A78951B42D}" destId="{D035F681-658E-4F05-B92C-9E00586D4740}" srcOrd="1" destOrd="0" presId="urn:microsoft.com/office/officeart/2005/8/layout/hierarchy3"/>
    <dgm:cxn modelId="{A5E590F9-1066-4803-ACB2-80E9893CA917}" srcId="{631F1754-54AD-4ABD-92EB-8365FF19D167}" destId="{13CCC40A-9952-4F14-84E2-8C95486AE70C}" srcOrd="1" destOrd="0" parTransId="{3B383AE3-54D8-47B3-BA6F-A88B308C2743}" sibTransId="{D2380F9D-3847-44C6-B0D4-61C9B5D1C0C4}"/>
    <dgm:cxn modelId="{49E55BFB-DE29-4EB9-A971-03F7F39C5FE7}" srcId="{39955AAF-3380-4623-8D10-E750526EA6D1}" destId="{EAB32E1D-91B4-418E-953D-2D54EBB0A687}" srcOrd="3" destOrd="0" parTransId="{BCA0CDEB-F62B-4457-9431-0D9CE602D7E7}" sibTransId="{046AEF28-663F-4F41-925F-29D7B93EDA87}"/>
    <dgm:cxn modelId="{37AE43FB-6B0F-4DE4-90E8-6E6A9C194C2B}" type="presOf" srcId="{4A9885A9-05AA-40E5-AB4F-496DC6734963}" destId="{E18F497B-00B9-4FDE-AA3B-6170F3557C6F}" srcOrd="0" destOrd="0" presId="urn:microsoft.com/office/officeart/2005/8/layout/hierarchy3"/>
    <dgm:cxn modelId="{037F14FD-42DA-409F-869D-CAD6EFF4790C}" srcId="{39955AAF-3380-4623-8D10-E750526EA6D1}" destId="{4D98132E-01A4-4556-BB14-DB5221FE4C2C}" srcOrd="5" destOrd="0" parTransId="{3AB95FF2-4801-4128-AD0C-4F36416C1B9B}" sibTransId="{8EB3F473-D4B4-4EBB-81DA-606AD0D45D9E}"/>
    <dgm:cxn modelId="{56D96BFE-8830-44E1-96EA-8708AC04EA83}" type="presOf" srcId="{EAB32E1D-91B4-418E-953D-2D54EBB0A687}" destId="{68877E46-5C70-48E1-9B2E-799D6A1412AB}" srcOrd="0" destOrd="0" presId="urn:microsoft.com/office/officeart/2005/8/layout/hierarchy3"/>
    <dgm:cxn modelId="{1CA256FF-A0AA-4173-B32F-45CE66D91475}" srcId="{829B7F14-F9B9-4F5F-901A-42E7067135E2}" destId="{5298400D-3281-43F2-B531-C4F279D189B2}" srcOrd="2" destOrd="0" parTransId="{A15A80D2-6F67-491B-AEE9-A647E3676950}" sibTransId="{26D2C3A0-2452-4102-BDEA-495A6B74F2E4}"/>
    <dgm:cxn modelId="{164FA0BC-D26A-4A79-8116-CB0C23CD44A9}" type="presParOf" srcId="{ED3F7302-942C-4134-8FFC-83718066AB57}" destId="{5F350124-C0E5-4349-97C7-CBC796491D82}" srcOrd="0" destOrd="0" presId="urn:microsoft.com/office/officeart/2005/8/layout/hierarchy3"/>
    <dgm:cxn modelId="{41E28EF8-4FD7-440C-85EB-3A682EA52512}" type="presParOf" srcId="{5F350124-C0E5-4349-97C7-CBC796491D82}" destId="{1E922879-13FD-407E-8748-6981842B9FE3}" srcOrd="0" destOrd="0" presId="urn:microsoft.com/office/officeart/2005/8/layout/hierarchy3"/>
    <dgm:cxn modelId="{94889ED1-30B2-427D-85D3-8CA455BEF22F}" type="presParOf" srcId="{1E922879-13FD-407E-8748-6981842B9FE3}" destId="{FDB130E4-5C73-4960-853C-B349CC21E31C}" srcOrd="0" destOrd="0" presId="urn:microsoft.com/office/officeart/2005/8/layout/hierarchy3"/>
    <dgm:cxn modelId="{969EF916-2014-47C5-A308-71370220B384}" type="presParOf" srcId="{1E922879-13FD-407E-8748-6981842B9FE3}" destId="{EB8EDB84-199B-4954-9B1F-2A949829978A}" srcOrd="1" destOrd="0" presId="urn:microsoft.com/office/officeart/2005/8/layout/hierarchy3"/>
    <dgm:cxn modelId="{8933604F-9DEE-4807-9D16-142B5A8366F4}" type="presParOf" srcId="{5F350124-C0E5-4349-97C7-CBC796491D82}" destId="{061B5416-A728-45C0-A57F-C4520990E037}" srcOrd="1" destOrd="0" presId="urn:microsoft.com/office/officeart/2005/8/layout/hierarchy3"/>
    <dgm:cxn modelId="{1143DA35-1F1B-4029-BDDD-6476E36710C6}" type="presParOf" srcId="{061B5416-A728-45C0-A57F-C4520990E037}" destId="{4DDC0D3C-99C7-4B7C-A63F-1FD91278D58C}" srcOrd="0" destOrd="0" presId="urn:microsoft.com/office/officeart/2005/8/layout/hierarchy3"/>
    <dgm:cxn modelId="{B206AF04-545B-4F2D-AB77-272E825C03C3}" type="presParOf" srcId="{061B5416-A728-45C0-A57F-C4520990E037}" destId="{FA668D47-DE9C-4147-AF9F-718A0CE6D06E}" srcOrd="1" destOrd="0" presId="urn:microsoft.com/office/officeart/2005/8/layout/hierarchy3"/>
    <dgm:cxn modelId="{EC54BFC6-FFC1-413D-A1AD-4CB4BC6ECF44}" type="presParOf" srcId="{061B5416-A728-45C0-A57F-C4520990E037}" destId="{BCA50D0C-23E0-413B-87DE-9DC0BEDF7D81}" srcOrd="2" destOrd="0" presId="urn:microsoft.com/office/officeart/2005/8/layout/hierarchy3"/>
    <dgm:cxn modelId="{CA9571BE-7349-4510-BA16-3EE93ACE15B7}" type="presParOf" srcId="{061B5416-A728-45C0-A57F-C4520990E037}" destId="{C76832B4-8CAA-4F62-B0B2-FF884C4C2D74}" srcOrd="3" destOrd="0" presId="urn:microsoft.com/office/officeart/2005/8/layout/hierarchy3"/>
    <dgm:cxn modelId="{BD110DAC-5B02-4406-933E-8E9B0442C5B4}" type="presParOf" srcId="{061B5416-A728-45C0-A57F-C4520990E037}" destId="{4165410A-0D83-4A01-BBCC-481F45FC5AE2}" srcOrd="4" destOrd="0" presId="urn:microsoft.com/office/officeart/2005/8/layout/hierarchy3"/>
    <dgm:cxn modelId="{D6D72867-8C69-4C7B-A0BE-45790352813F}" type="presParOf" srcId="{061B5416-A728-45C0-A57F-C4520990E037}" destId="{7604AF95-09FD-427D-8EF6-5362F44D8C14}" srcOrd="5" destOrd="0" presId="urn:microsoft.com/office/officeart/2005/8/layout/hierarchy3"/>
    <dgm:cxn modelId="{113FD473-7DA8-4B32-A8B9-B7719275EA4E}" type="presParOf" srcId="{061B5416-A728-45C0-A57F-C4520990E037}" destId="{97A25F26-927A-4119-A3DB-4E709ADB60DE}" srcOrd="6" destOrd="0" presId="urn:microsoft.com/office/officeart/2005/8/layout/hierarchy3"/>
    <dgm:cxn modelId="{C3EAA9D9-097F-4441-A83E-A8B2BBB78AEF}" type="presParOf" srcId="{061B5416-A728-45C0-A57F-C4520990E037}" destId="{68877E46-5C70-48E1-9B2E-799D6A1412AB}" srcOrd="7" destOrd="0" presId="urn:microsoft.com/office/officeart/2005/8/layout/hierarchy3"/>
    <dgm:cxn modelId="{F5753339-C9D4-4E17-B78C-B0244BC0917E}" type="presParOf" srcId="{061B5416-A728-45C0-A57F-C4520990E037}" destId="{EB4D49CA-A821-4E66-8742-FE3BEE2DF670}" srcOrd="8" destOrd="0" presId="urn:microsoft.com/office/officeart/2005/8/layout/hierarchy3"/>
    <dgm:cxn modelId="{CC8EEFA0-E80A-4773-B1F5-D6377C8A203B}" type="presParOf" srcId="{061B5416-A728-45C0-A57F-C4520990E037}" destId="{8E06A858-05D5-4FEE-940E-DD2030ABF2E2}" srcOrd="9" destOrd="0" presId="urn:microsoft.com/office/officeart/2005/8/layout/hierarchy3"/>
    <dgm:cxn modelId="{C758B52C-E870-4C19-89F6-0E6BF01C84DE}" type="presParOf" srcId="{061B5416-A728-45C0-A57F-C4520990E037}" destId="{A08E717A-AF96-4FE1-947E-8F58188D63B2}" srcOrd="10" destOrd="0" presId="urn:microsoft.com/office/officeart/2005/8/layout/hierarchy3"/>
    <dgm:cxn modelId="{318EC990-80EF-4EAC-A220-4B0190AF0678}" type="presParOf" srcId="{061B5416-A728-45C0-A57F-C4520990E037}" destId="{A7DED0CB-EF2E-4952-833C-55776C6A351B}" srcOrd="11" destOrd="0" presId="urn:microsoft.com/office/officeart/2005/8/layout/hierarchy3"/>
    <dgm:cxn modelId="{5787D01B-B552-44CF-9081-1A7CB38F0D1B}" type="presParOf" srcId="{061B5416-A728-45C0-A57F-C4520990E037}" destId="{CBF9D2D5-F7F9-40B8-B670-F200B8B576C7}" srcOrd="12" destOrd="0" presId="urn:microsoft.com/office/officeart/2005/8/layout/hierarchy3"/>
    <dgm:cxn modelId="{C9650A88-A535-4B98-8A24-3EDB8A7B8331}" type="presParOf" srcId="{061B5416-A728-45C0-A57F-C4520990E037}" destId="{E5A2CC89-DFC9-4998-8D2B-60E35FBFDC93}" srcOrd="13" destOrd="0" presId="urn:microsoft.com/office/officeart/2005/8/layout/hierarchy3"/>
    <dgm:cxn modelId="{0FE67F78-225F-4B86-A816-DF225B30F2F5}" type="presParOf" srcId="{061B5416-A728-45C0-A57F-C4520990E037}" destId="{CF07ABFF-2203-4DDE-850A-DA38196ACA33}" srcOrd="14" destOrd="0" presId="urn:microsoft.com/office/officeart/2005/8/layout/hierarchy3"/>
    <dgm:cxn modelId="{A2336FF4-EC8A-4826-B44F-818E300476C7}" type="presParOf" srcId="{061B5416-A728-45C0-A57F-C4520990E037}" destId="{D892320A-4559-40E8-ACB1-DEF5DDB068BC}" srcOrd="15" destOrd="0" presId="urn:microsoft.com/office/officeart/2005/8/layout/hierarchy3"/>
    <dgm:cxn modelId="{979D0786-D24C-479F-9D80-EC1B05FEED3B}" type="presParOf" srcId="{061B5416-A728-45C0-A57F-C4520990E037}" destId="{AEEF3A3B-0EF5-4F43-813B-3E0E73D381CC}" srcOrd="16" destOrd="0" presId="urn:microsoft.com/office/officeart/2005/8/layout/hierarchy3"/>
    <dgm:cxn modelId="{2447ACED-8DD9-4D9C-886E-AA57849B1255}" type="presParOf" srcId="{061B5416-A728-45C0-A57F-C4520990E037}" destId="{3EE6CF2E-ADDD-4958-B421-1D22BB2D81DA}" srcOrd="17" destOrd="0" presId="urn:microsoft.com/office/officeart/2005/8/layout/hierarchy3"/>
    <dgm:cxn modelId="{96E43D28-3BDC-47D4-B008-2010B8D3428D}" type="presParOf" srcId="{061B5416-A728-45C0-A57F-C4520990E037}" destId="{570B578C-092D-4735-8C33-E8D99E5E34B0}" srcOrd="18" destOrd="0" presId="urn:microsoft.com/office/officeart/2005/8/layout/hierarchy3"/>
    <dgm:cxn modelId="{051B101F-CBF1-4C3D-9330-627F0F4974CC}" type="presParOf" srcId="{061B5416-A728-45C0-A57F-C4520990E037}" destId="{80BA208B-B6C9-4A22-9C06-FEAB8B7AC76A}" srcOrd="19" destOrd="0" presId="urn:microsoft.com/office/officeart/2005/8/layout/hierarchy3"/>
    <dgm:cxn modelId="{F0704199-BF3D-4C6E-A7D3-6BADF7B717DF}" type="presParOf" srcId="{061B5416-A728-45C0-A57F-C4520990E037}" destId="{8E0C54B8-20CD-4F42-A1A0-BA355F0EFB5F}" srcOrd="20" destOrd="0" presId="urn:microsoft.com/office/officeart/2005/8/layout/hierarchy3"/>
    <dgm:cxn modelId="{9DD1AD5C-80C9-4EFA-A8CD-B5CA0AF20B44}" type="presParOf" srcId="{061B5416-A728-45C0-A57F-C4520990E037}" destId="{B51A0DDE-9108-4123-A7E8-27F4838A3CB8}" srcOrd="21" destOrd="0" presId="urn:microsoft.com/office/officeart/2005/8/layout/hierarchy3"/>
    <dgm:cxn modelId="{16FDC773-F627-4D91-AE9B-062A6A0F4636}" type="presParOf" srcId="{ED3F7302-942C-4134-8FFC-83718066AB57}" destId="{BE729270-DD7A-4512-BBB7-65EAE0C83905}" srcOrd="1" destOrd="0" presId="urn:microsoft.com/office/officeart/2005/8/layout/hierarchy3"/>
    <dgm:cxn modelId="{9C75E897-7772-4B22-A825-65676AAC5A8E}" type="presParOf" srcId="{BE729270-DD7A-4512-BBB7-65EAE0C83905}" destId="{B1A2F913-7FD4-4605-BD65-D797FB4C3E3A}" srcOrd="0" destOrd="0" presId="urn:microsoft.com/office/officeart/2005/8/layout/hierarchy3"/>
    <dgm:cxn modelId="{DDB2874D-3161-446E-921A-6FAD1A038E94}" type="presParOf" srcId="{B1A2F913-7FD4-4605-BD65-D797FB4C3E3A}" destId="{01ED4D8D-3187-4949-AC03-AF8A37BE3B8D}" srcOrd="0" destOrd="0" presId="urn:microsoft.com/office/officeart/2005/8/layout/hierarchy3"/>
    <dgm:cxn modelId="{9FAE2731-E31C-42E9-9F2E-2B270391F706}" type="presParOf" srcId="{B1A2F913-7FD4-4605-BD65-D797FB4C3E3A}" destId="{F2A51AF2-4B2A-4C46-873B-0567899BAC47}" srcOrd="1" destOrd="0" presId="urn:microsoft.com/office/officeart/2005/8/layout/hierarchy3"/>
    <dgm:cxn modelId="{9E55870D-DC94-4BAF-99B5-6EEF7E664831}" type="presParOf" srcId="{BE729270-DD7A-4512-BBB7-65EAE0C83905}" destId="{DFAD489E-F829-4E8A-B270-0F83930D6B18}" srcOrd="1" destOrd="0" presId="urn:microsoft.com/office/officeart/2005/8/layout/hierarchy3"/>
    <dgm:cxn modelId="{99D4BDE8-C1D5-4879-BD0F-42BE7C68FA67}" type="presParOf" srcId="{DFAD489E-F829-4E8A-B270-0F83930D6B18}" destId="{E9020FB1-849B-48F5-859C-25D0383FC843}" srcOrd="0" destOrd="0" presId="urn:microsoft.com/office/officeart/2005/8/layout/hierarchy3"/>
    <dgm:cxn modelId="{CD5AEE91-BB96-44D0-8168-32FF07D50115}" type="presParOf" srcId="{DFAD489E-F829-4E8A-B270-0F83930D6B18}" destId="{4CA29513-95A3-4C35-91EF-E87B9329CB70}" srcOrd="1" destOrd="0" presId="urn:microsoft.com/office/officeart/2005/8/layout/hierarchy3"/>
    <dgm:cxn modelId="{C2FB7ACC-BE05-4025-9EAD-E21474DD1720}" type="presParOf" srcId="{DFAD489E-F829-4E8A-B270-0F83930D6B18}" destId="{B1574E79-40E7-4B90-B9E7-A864947874BE}" srcOrd="2" destOrd="0" presId="urn:microsoft.com/office/officeart/2005/8/layout/hierarchy3"/>
    <dgm:cxn modelId="{DA1905A9-2F24-4B1C-8CC1-E530C81E53A2}" type="presParOf" srcId="{DFAD489E-F829-4E8A-B270-0F83930D6B18}" destId="{7F58E9AD-6564-40AB-A722-C5E36DFD0689}" srcOrd="3" destOrd="0" presId="urn:microsoft.com/office/officeart/2005/8/layout/hierarchy3"/>
    <dgm:cxn modelId="{A1400928-A8F0-4CB5-9B98-76EC86D71E27}" type="presParOf" srcId="{DFAD489E-F829-4E8A-B270-0F83930D6B18}" destId="{DF4A408D-A42F-4DC5-858D-91C496DA50E2}" srcOrd="4" destOrd="0" presId="urn:microsoft.com/office/officeart/2005/8/layout/hierarchy3"/>
    <dgm:cxn modelId="{5E8BB711-CD42-4DE6-8307-1CAFFBBB4FBE}" type="presParOf" srcId="{DFAD489E-F829-4E8A-B270-0F83930D6B18}" destId="{6BB04612-66D1-47C8-B750-FB5E76608551}" srcOrd="5" destOrd="0" presId="urn:microsoft.com/office/officeart/2005/8/layout/hierarchy3"/>
    <dgm:cxn modelId="{B3F1B940-5D9D-43DD-A186-64F112CDB94D}" type="presParOf" srcId="{DFAD489E-F829-4E8A-B270-0F83930D6B18}" destId="{A93EE0D8-41D7-4E5D-BFB9-1D7D2AF20907}" srcOrd="6" destOrd="0" presId="urn:microsoft.com/office/officeart/2005/8/layout/hierarchy3"/>
    <dgm:cxn modelId="{0985F293-B658-4D8E-B926-1983035520C0}" type="presParOf" srcId="{DFAD489E-F829-4E8A-B270-0F83930D6B18}" destId="{6A8A15BD-4899-42A3-9E7E-001ADCC6EACB}" srcOrd="7" destOrd="0" presId="urn:microsoft.com/office/officeart/2005/8/layout/hierarchy3"/>
    <dgm:cxn modelId="{1CD62113-022D-4354-ADF6-D122990426A6}" type="presParOf" srcId="{ED3F7302-942C-4134-8FFC-83718066AB57}" destId="{76A48FF0-472E-4DB8-A66C-41EA324C9421}" srcOrd="2" destOrd="0" presId="urn:microsoft.com/office/officeart/2005/8/layout/hierarchy3"/>
    <dgm:cxn modelId="{D9357B15-D40D-4A2A-9D5B-A021EFA42C19}" type="presParOf" srcId="{76A48FF0-472E-4DB8-A66C-41EA324C9421}" destId="{DC1EEA9D-7365-4B85-9AD5-9E8FCC7EDBC8}" srcOrd="0" destOrd="0" presId="urn:microsoft.com/office/officeart/2005/8/layout/hierarchy3"/>
    <dgm:cxn modelId="{3965C801-27F4-4DDE-9DEA-0C2035E91069}" type="presParOf" srcId="{DC1EEA9D-7365-4B85-9AD5-9E8FCC7EDBC8}" destId="{E9AED872-3BA5-442B-9461-887146240A7C}" srcOrd="0" destOrd="0" presId="urn:microsoft.com/office/officeart/2005/8/layout/hierarchy3"/>
    <dgm:cxn modelId="{B6D03185-EB96-4A4B-BAD5-60A1D4ADAEB3}" type="presParOf" srcId="{DC1EEA9D-7365-4B85-9AD5-9E8FCC7EDBC8}" destId="{0CF7F91B-0E61-4855-9F05-85E88516CA67}" srcOrd="1" destOrd="0" presId="urn:microsoft.com/office/officeart/2005/8/layout/hierarchy3"/>
    <dgm:cxn modelId="{4BCBB35E-B197-4A6C-9BC5-29C60F4E32B4}" type="presParOf" srcId="{76A48FF0-472E-4DB8-A66C-41EA324C9421}" destId="{D51F795F-26AF-4F82-8F78-9AE8D818BDDD}" srcOrd="1" destOrd="0" presId="urn:microsoft.com/office/officeart/2005/8/layout/hierarchy3"/>
    <dgm:cxn modelId="{CC360DA7-E4BE-4160-B347-5CD1078486CC}" type="presParOf" srcId="{D51F795F-26AF-4F82-8F78-9AE8D818BDDD}" destId="{7B783110-2035-40F3-81D1-9EB796F2F8CA}" srcOrd="0" destOrd="0" presId="urn:microsoft.com/office/officeart/2005/8/layout/hierarchy3"/>
    <dgm:cxn modelId="{B46D2FF4-6664-46E7-91F6-5135C6C94009}" type="presParOf" srcId="{D51F795F-26AF-4F82-8F78-9AE8D818BDDD}" destId="{0A42F0E2-703E-42C9-9EFA-9F9B67483E30}" srcOrd="1" destOrd="0" presId="urn:microsoft.com/office/officeart/2005/8/layout/hierarchy3"/>
    <dgm:cxn modelId="{32CEA2BC-4520-4CD3-9488-444DCCE11274}" type="presParOf" srcId="{D51F795F-26AF-4F82-8F78-9AE8D818BDDD}" destId="{71EF18F9-57F1-415E-B1C6-C2545F71DF92}" srcOrd="2" destOrd="0" presId="urn:microsoft.com/office/officeart/2005/8/layout/hierarchy3"/>
    <dgm:cxn modelId="{BC9A5BD4-9CB0-4EBE-8487-A9954DD9DEF3}" type="presParOf" srcId="{D51F795F-26AF-4F82-8F78-9AE8D818BDDD}" destId="{A06C368E-96AF-4325-84E5-951D49E60CC1}" srcOrd="3" destOrd="0" presId="urn:microsoft.com/office/officeart/2005/8/layout/hierarchy3"/>
    <dgm:cxn modelId="{A4FD5566-156A-4CAE-9980-D2DC736AE779}" type="presParOf" srcId="{D51F795F-26AF-4F82-8F78-9AE8D818BDDD}" destId="{0178EB14-CA94-49F7-BC3E-00F344A5D692}" srcOrd="4" destOrd="0" presId="urn:microsoft.com/office/officeart/2005/8/layout/hierarchy3"/>
    <dgm:cxn modelId="{B857EFF5-1232-45BF-A8BC-92232DF636FE}" type="presParOf" srcId="{D51F795F-26AF-4F82-8F78-9AE8D818BDDD}" destId="{BC4C85B6-4D21-412E-92B0-EC403744C3EE}" srcOrd="5" destOrd="0" presId="urn:microsoft.com/office/officeart/2005/8/layout/hierarchy3"/>
    <dgm:cxn modelId="{B93773B3-E344-4B20-A094-3AD5A511B56F}" type="presParOf" srcId="{D51F795F-26AF-4F82-8F78-9AE8D818BDDD}" destId="{33A082DE-8A2C-49C2-924F-0ECBEECCD240}" srcOrd="6" destOrd="0" presId="urn:microsoft.com/office/officeart/2005/8/layout/hierarchy3"/>
    <dgm:cxn modelId="{B9C8D86B-0806-42DB-9B67-49D5C1E4E060}" type="presParOf" srcId="{D51F795F-26AF-4F82-8F78-9AE8D818BDDD}" destId="{3625836E-ADBA-4AD1-902F-DF3F92B4CE82}" srcOrd="7" destOrd="0" presId="urn:microsoft.com/office/officeart/2005/8/layout/hierarchy3"/>
    <dgm:cxn modelId="{C1F3861A-3ABA-47DF-9592-ACBB996EF868}" type="presParOf" srcId="{D51F795F-26AF-4F82-8F78-9AE8D818BDDD}" destId="{B9F90AC9-56AD-487D-9EB3-9E9F18CFA1EC}" srcOrd="8" destOrd="0" presId="urn:microsoft.com/office/officeart/2005/8/layout/hierarchy3"/>
    <dgm:cxn modelId="{236F6E83-E5CA-4FBF-A301-1C6C76902C32}" type="presParOf" srcId="{D51F795F-26AF-4F82-8F78-9AE8D818BDDD}" destId="{578BAE39-8712-4959-9D90-5EA3B8614D34}" srcOrd="9" destOrd="0" presId="urn:microsoft.com/office/officeart/2005/8/layout/hierarchy3"/>
    <dgm:cxn modelId="{728437EA-C54E-4575-AA91-C88C5C0D1ECC}" type="presParOf" srcId="{ED3F7302-942C-4134-8FFC-83718066AB57}" destId="{912AF128-0254-4C7D-82EB-85EE1DB0FE22}" srcOrd="3" destOrd="0" presId="urn:microsoft.com/office/officeart/2005/8/layout/hierarchy3"/>
    <dgm:cxn modelId="{B230F3E7-E1D2-4325-9D58-4516888E5B80}" type="presParOf" srcId="{912AF128-0254-4C7D-82EB-85EE1DB0FE22}" destId="{B7538B7D-21C5-4B14-862F-A7B65495CF21}" srcOrd="0" destOrd="0" presId="urn:microsoft.com/office/officeart/2005/8/layout/hierarchy3"/>
    <dgm:cxn modelId="{24066D39-50B6-4692-B846-05AA05098437}" type="presParOf" srcId="{B7538B7D-21C5-4B14-862F-A7B65495CF21}" destId="{4456530D-95CD-45C5-8983-6E54B25C5B93}" srcOrd="0" destOrd="0" presId="urn:microsoft.com/office/officeart/2005/8/layout/hierarchy3"/>
    <dgm:cxn modelId="{7150E50E-1990-4813-8736-9410D89C485F}" type="presParOf" srcId="{B7538B7D-21C5-4B14-862F-A7B65495CF21}" destId="{EE86B94B-E13A-463E-B316-E1F09AFBE066}" srcOrd="1" destOrd="0" presId="urn:microsoft.com/office/officeart/2005/8/layout/hierarchy3"/>
    <dgm:cxn modelId="{D2AAC070-8735-4789-B67F-4BFF057FE9F7}" type="presParOf" srcId="{912AF128-0254-4C7D-82EB-85EE1DB0FE22}" destId="{F0D5557F-2CD1-4E7B-AC63-955951A7526B}" srcOrd="1" destOrd="0" presId="urn:microsoft.com/office/officeart/2005/8/layout/hierarchy3"/>
    <dgm:cxn modelId="{25DC2334-6BC4-4073-BB86-5DE92CA729CB}" type="presParOf" srcId="{F0D5557F-2CD1-4E7B-AC63-955951A7526B}" destId="{994C23B9-01E0-4D75-B8C6-34C03B56B01E}" srcOrd="0" destOrd="0" presId="urn:microsoft.com/office/officeart/2005/8/layout/hierarchy3"/>
    <dgm:cxn modelId="{1DA03AE3-74E5-4F89-856E-1837296C3A45}" type="presParOf" srcId="{F0D5557F-2CD1-4E7B-AC63-955951A7526B}" destId="{B5506CEB-C86B-479C-86EC-C9C7F2AE1CA0}" srcOrd="1" destOrd="0" presId="urn:microsoft.com/office/officeart/2005/8/layout/hierarchy3"/>
    <dgm:cxn modelId="{F503BD82-2702-4FAA-A058-A271029F3DFF}" type="presParOf" srcId="{F0D5557F-2CD1-4E7B-AC63-955951A7526B}" destId="{6EF15E2D-CD0B-481E-AE18-A63D81CEACDF}" srcOrd="2" destOrd="0" presId="urn:microsoft.com/office/officeart/2005/8/layout/hierarchy3"/>
    <dgm:cxn modelId="{CF5F611F-AC0B-4577-A0E9-2627A4B92A59}" type="presParOf" srcId="{F0D5557F-2CD1-4E7B-AC63-955951A7526B}" destId="{688BFD1A-9633-4616-A407-61AD71A1BB41}" srcOrd="3" destOrd="0" presId="urn:microsoft.com/office/officeart/2005/8/layout/hierarchy3"/>
    <dgm:cxn modelId="{EB8F4A6F-67B6-40AA-8BCF-87188B642129}" type="presParOf" srcId="{F0D5557F-2CD1-4E7B-AC63-955951A7526B}" destId="{568A367F-C586-4309-AB2F-2A794CD4D0F7}" srcOrd="4" destOrd="0" presId="urn:microsoft.com/office/officeart/2005/8/layout/hierarchy3"/>
    <dgm:cxn modelId="{949A280B-EBB6-44EB-85BD-30A867B2BE55}" type="presParOf" srcId="{F0D5557F-2CD1-4E7B-AC63-955951A7526B}" destId="{EE322E13-2F46-42A5-9D2B-4F76C476E44E}" srcOrd="5" destOrd="0" presId="urn:microsoft.com/office/officeart/2005/8/layout/hierarchy3"/>
    <dgm:cxn modelId="{FB0CECFC-D951-4C66-A639-B2DA613A5417}" type="presParOf" srcId="{F0D5557F-2CD1-4E7B-AC63-955951A7526B}" destId="{EF80361B-2D7A-420D-8566-420B83D2CD18}" srcOrd="6" destOrd="0" presId="urn:microsoft.com/office/officeart/2005/8/layout/hierarchy3"/>
    <dgm:cxn modelId="{D48E84D9-E242-4B65-82F7-25B8DD8D662A}" type="presParOf" srcId="{F0D5557F-2CD1-4E7B-AC63-955951A7526B}" destId="{7F4F5350-C796-441E-9EC8-2E00C3FEBF2B}" srcOrd="7" destOrd="0" presId="urn:microsoft.com/office/officeart/2005/8/layout/hierarchy3"/>
    <dgm:cxn modelId="{7FF7A901-C2CA-4270-94A3-80897FE866C3}" type="presParOf" srcId="{ED3F7302-942C-4134-8FFC-83718066AB57}" destId="{A2E3F44D-033C-4E36-BE72-429BD44CCDD0}" srcOrd="4" destOrd="0" presId="urn:microsoft.com/office/officeart/2005/8/layout/hierarchy3"/>
    <dgm:cxn modelId="{C1B9DF95-55C0-48E2-B581-90617037672E}" type="presParOf" srcId="{A2E3F44D-033C-4E36-BE72-429BD44CCDD0}" destId="{47F4FFC5-CF7A-4528-A6BD-88C7C71AA437}" srcOrd="0" destOrd="0" presId="urn:microsoft.com/office/officeart/2005/8/layout/hierarchy3"/>
    <dgm:cxn modelId="{ADE6086E-42A6-4D55-A272-4AB79337DDEA}" type="presParOf" srcId="{47F4FFC5-CF7A-4528-A6BD-88C7C71AA437}" destId="{98152F70-4CE1-4463-A036-A68F437E555C}" srcOrd="0" destOrd="0" presId="urn:microsoft.com/office/officeart/2005/8/layout/hierarchy3"/>
    <dgm:cxn modelId="{9FF4D42A-4A6A-4CA5-9A59-B6469B2BE085}" type="presParOf" srcId="{47F4FFC5-CF7A-4528-A6BD-88C7C71AA437}" destId="{2CAFC79C-BBA9-46F1-B3BC-356866160EB2}" srcOrd="1" destOrd="0" presId="urn:microsoft.com/office/officeart/2005/8/layout/hierarchy3"/>
    <dgm:cxn modelId="{1C839672-77A3-43E0-AC0B-338CBAF16FFB}" type="presParOf" srcId="{A2E3F44D-033C-4E36-BE72-429BD44CCDD0}" destId="{B8B50CBA-76D0-4D69-85E3-CCC22408827F}" srcOrd="1" destOrd="0" presId="urn:microsoft.com/office/officeart/2005/8/layout/hierarchy3"/>
    <dgm:cxn modelId="{8F02E3FC-15E1-4EB2-A72A-AB713A1696C0}" type="presParOf" srcId="{B8B50CBA-76D0-4D69-85E3-CCC22408827F}" destId="{33071F20-1C79-476D-A1E7-C7F8A19787DD}" srcOrd="0" destOrd="0" presId="urn:microsoft.com/office/officeart/2005/8/layout/hierarchy3"/>
    <dgm:cxn modelId="{343A08C4-2C88-4A9C-97C6-12C4F341FE57}" type="presParOf" srcId="{B8B50CBA-76D0-4D69-85E3-CCC22408827F}" destId="{5EECDD38-3B41-40C2-A57B-F784F746BA98}" srcOrd="1" destOrd="0" presId="urn:microsoft.com/office/officeart/2005/8/layout/hierarchy3"/>
    <dgm:cxn modelId="{A2FF7512-14FE-44C6-BE10-AF82D0AA9058}" type="presParOf" srcId="{B8B50CBA-76D0-4D69-85E3-CCC22408827F}" destId="{5626670C-830C-40FD-8B9A-423E7D027696}" srcOrd="2" destOrd="0" presId="urn:microsoft.com/office/officeart/2005/8/layout/hierarchy3"/>
    <dgm:cxn modelId="{9A1A6C92-A245-42C4-91BC-1CE00056D4E4}" type="presParOf" srcId="{B8B50CBA-76D0-4D69-85E3-CCC22408827F}" destId="{70C2982F-225E-4E27-BD98-EDC424AB8CB6}" srcOrd="3" destOrd="0" presId="urn:microsoft.com/office/officeart/2005/8/layout/hierarchy3"/>
    <dgm:cxn modelId="{88CF96C1-0BAC-4D16-91D1-4E321F377AD7}" type="presParOf" srcId="{ED3F7302-942C-4134-8FFC-83718066AB57}" destId="{7D9600E8-64CE-42DF-8BE9-1DC948A82B07}" srcOrd="5" destOrd="0" presId="urn:microsoft.com/office/officeart/2005/8/layout/hierarchy3"/>
    <dgm:cxn modelId="{8FEBB21B-C528-490E-A5ED-473D1D4F77BB}" type="presParOf" srcId="{7D9600E8-64CE-42DF-8BE9-1DC948A82B07}" destId="{43302DC2-5D52-46DD-9163-FF68CB1639E9}" srcOrd="0" destOrd="0" presId="urn:microsoft.com/office/officeart/2005/8/layout/hierarchy3"/>
    <dgm:cxn modelId="{ED30737F-76F9-4271-A39D-0756CD433BE1}" type="presParOf" srcId="{43302DC2-5D52-46DD-9163-FF68CB1639E9}" destId="{3CD89EA4-A6CC-41AE-9BDC-6D03FEBCE691}" srcOrd="0" destOrd="0" presId="urn:microsoft.com/office/officeart/2005/8/layout/hierarchy3"/>
    <dgm:cxn modelId="{BB8F5BE9-7554-47E1-9190-9EBCE486F1F1}" type="presParOf" srcId="{43302DC2-5D52-46DD-9163-FF68CB1639E9}" destId="{1954E049-4B3D-4239-8F9D-320FDF47A804}" srcOrd="1" destOrd="0" presId="urn:microsoft.com/office/officeart/2005/8/layout/hierarchy3"/>
    <dgm:cxn modelId="{923118DA-7230-4A52-974E-7FBC3929DC80}" type="presParOf" srcId="{7D9600E8-64CE-42DF-8BE9-1DC948A82B07}" destId="{8FD0B4A7-DDA6-48AD-B159-29965FBEFF41}" srcOrd="1" destOrd="0" presId="urn:microsoft.com/office/officeart/2005/8/layout/hierarchy3"/>
    <dgm:cxn modelId="{2333319C-D187-41FB-BB07-1EEBF9091341}" type="presParOf" srcId="{8FD0B4A7-DDA6-48AD-B159-29965FBEFF41}" destId="{D70C3AB4-882B-4E41-9BC7-FE890B1FB9BA}" srcOrd="0" destOrd="0" presId="urn:microsoft.com/office/officeart/2005/8/layout/hierarchy3"/>
    <dgm:cxn modelId="{BDB6E831-5D1C-417C-9011-52CB7A1EC326}" type="presParOf" srcId="{8FD0B4A7-DDA6-48AD-B159-29965FBEFF41}" destId="{FCE5C309-7382-4731-A372-86C28C01F9C1}" srcOrd="1" destOrd="0" presId="urn:microsoft.com/office/officeart/2005/8/layout/hierarchy3"/>
    <dgm:cxn modelId="{538ED23B-58E2-465E-9EE2-6BE0ED80DAE1}" type="presParOf" srcId="{8FD0B4A7-DDA6-48AD-B159-29965FBEFF41}" destId="{B09CCCE6-D386-42AC-A273-5944B3D2F8DF}" srcOrd="2" destOrd="0" presId="urn:microsoft.com/office/officeart/2005/8/layout/hierarchy3"/>
    <dgm:cxn modelId="{81737F79-5C17-4EBA-A9BF-F35010A640E6}" type="presParOf" srcId="{8FD0B4A7-DDA6-48AD-B159-29965FBEFF41}" destId="{84BABBF8-A8CA-420E-818F-D8C3822177E6}" srcOrd="3" destOrd="0" presId="urn:microsoft.com/office/officeart/2005/8/layout/hierarchy3"/>
    <dgm:cxn modelId="{02A708BC-7174-4AC3-A623-A71FFC1730CE}" type="presParOf" srcId="{8FD0B4A7-DDA6-48AD-B159-29965FBEFF41}" destId="{D8CBFA9A-0E3E-495F-846A-7740D3783E0A}" srcOrd="4" destOrd="0" presId="urn:microsoft.com/office/officeart/2005/8/layout/hierarchy3"/>
    <dgm:cxn modelId="{D1AE36CB-2DA1-4C5F-B294-A995E82787D8}" type="presParOf" srcId="{8FD0B4A7-DDA6-48AD-B159-29965FBEFF41}" destId="{2D592804-FA64-4652-94C3-D00924B28756}" srcOrd="5" destOrd="0" presId="urn:microsoft.com/office/officeart/2005/8/layout/hierarchy3"/>
    <dgm:cxn modelId="{49D0AE7F-308A-4323-B9E5-D7AF7D3B6650}" type="presParOf" srcId="{ED3F7302-942C-4134-8FFC-83718066AB57}" destId="{0859C44F-C828-4707-9435-D62A1C87EE0E}" srcOrd="6" destOrd="0" presId="urn:microsoft.com/office/officeart/2005/8/layout/hierarchy3"/>
    <dgm:cxn modelId="{3BF0748B-F876-4BCF-9ABC-25E385A45218}" type="presParOf" srcId="{0859C44F-C828-4707-9435-D62A1C87EE0E}" destId="{FC7A1498-184F-4B70-BF5B-3195C61804C7}" srcOrd="0" destOrd="0" presId="urn:microsoft.com/office/officeart/2005/8/layout/hierarchy3"/>
    <dgm:cxn modelId="{0C8BDAEF-647F-42D8-8560-72619B3139C0}" type="presParOf" srcId="{FC7A1498-184F-4B70-BF5B-3195C61804C7}" destId="{F8286195-35F1-44A7-B71F-ECD9FFC562B2}" srcOrd="0" destOrd="0" presId="urn:microsoft.com/office/officeart/2005/8/layout/hierarchy3"/>
    <dgm:cxn modelId="{CFF36911-1390-4FF9-BA47-C1C6C06170E2}" type="presParOf" srcId="{FC7A1498-184F-4B70-BF5B-3195C61804C7}" destId="{7AF1C62D-7FAB-45DA-90D4-FACA7DDD5446}" srcOrd="1" destOrd="0" presId="urn:microsoft.com/office/officeart/2005/8/layout/hierarchy3"/>
    <dgm:cxn modelId="{BBC8F737-81E7-4C39-AB8A-08AC07F149A0}" type="presParOf" srcId="{0859C44F-C828-4707-9435-D62A1C87EE0E}" destId="{8C4D6D54-C8F7-472C-941B-612BC5CBA317}" srcOrd="1" destOrd="0" presId="urn:microsoft.com/office/officeart/2005/8/layout/hierarchy3"/>
    <dgm:cxn modelId="{F5C5AFFC-41AD-4334-A415-0819C2E5CD86}" type="presParOf" srcId="{8C4D6D54-C8F7-472C-941B-612BC5CBA317}" destId="{0AE7A433-194E-402E-8952-04CCC8010681}" srcOrd="0" destOrd="0" presId="urn:microsoft.com/office/officeart/2005/8/layout/hierarchy3"/>
    <dgm:cxn modelId="{351A63C3-4EB8-439A-B35F-83F2FDEE0A46}" type="presParOf" srcId="{8C4D6D54-C8F7-472C-941B-612BC5CBA317}" destId="{BA1064E7-31BF-45D6-8F7B-D952D538FD22}" srcOrd="1" destOrd="0" presId="urn:microsoft.com/office/officeart/2005/8/layout/hierarchy3"/>
    <dgm:cxn modelId="{591DC5F8-9F28-4E5C-BE6E-BB2E5ED31407}" type="presParOf" srcId="{8C4D6D54-C8F7-472C-941B-612BC5CBA317}" destId="{2E3E1AF8-B212-4197-8538-AFE4E05276F9}" srcOrd="2" destOrd="0" presId="urn:microsoft.com/office/officeart/2005/8/layout/hierarchy3"/>
    <dgm:cxn modelId="{647E8EBE-1D82-4865-BB7A-70C316F28B4E}" type="presParOf" srcId="{8C4D6D54-C8F7-472C-941B-612BC5CBA317}" destId="{B31EBE9D-A051-4B4D-A3CD-9290831EEA62}" srcOrd="3" destOrd="0" presId="urn:microsoft.com/office/officeart/2005/8/layout/hierarchy3"/>
    <dgm:cxn modelId="{9DA643D4-B1F6-4430-AAC6-B31DBDE43466}" type="presParOf" srcId="{8C4D6D54-C8F7-472C-941B-612BC5CBA317}" destId="{4375DD82-8289-4D14-83BF-FBCD15A7649C}" srcOrd="4" destOrd="0" presId="urn:microsoft.com/office/officeart/2005/8/layout/hierarchy3"/>
    <dgm:cxn modelId="{2AF3CB17-B298-43D8-B180-E3C6BFDE7CED}" type="presParOf" srcId="{8C4D6D54-C8F7-472C-941B-612BC5CBA317}" destId="{29D9257C-E93B-4473-AF22-49A225DBEDF1}" srcOrd="5" destOrd="0" presId="urn:microsoft.com/office/officeart/2005/8/layout/hierarchy3"/>
    <dgm:cxn modelId="{9452F34B-4BB1-4D8E-89DA-65F763B42256}" type="presParOf" srcId="{8C4D6D54-C8F7-472C-941B-612BC5CBA317}" destId="{E18F497B-00B9-4FDE-AA3B-6170F3557C6F}" srcOrd="6" destOrd="0" presId="urn:microsoft.com/office/officeart/2005/8/layout/hierarchy3"/>
    <dgm:cxn modelId="{669207CB-64E4-41A1-AFD2-417676C68F82}" type="presParOf" srcId="{8C4D6D54-C8F7-472C-941B-612BC5CBA317}" destId="{DBAE2A57-86E7-458B-A0B3-9D23CB1189FF}" srcOrd="7" destOrd="0" presId="urn:microsoft.com/office/officeart/2005/8/layout/hierarchy3"/>
    <dgm:cxn modelId="{71CD32DE-E68D-40D7-A47F-33626071B5AD}" type="presParOf" srcId="{ED3F7302-942C-4134-8FFC-83718066AB57}" destId="{F7255ACF-905A-4322-A65B-5EDCD2FF51F4}" srcOrd="7" destOrd="0" presId="urn:microsoft.com/office/officeart/2005/8/layout/hierarchy3"/>
    <dgm:cxn modelId="{853EF0FB-2FDA-47F8-8D91-B78822CB5D7B}" type="presParOf" srcId="{F7255ACF-905A-4322-A65B-5EDCD2FF51F4}" destId="{02734A8F-3916-43D1-AA0C-B417A3C9BACA}" srcOrd="0" destOrd="0" presId="urn:microsoft.com/office/officeart/2005/8/layout/hierarchy3"/>
    <dgm:cxn modelId="{91EF3900-04A4-4A8E-A305-DC2DDB548B5D}" type="presParOf" srcId="{02734A8F-3916-43D1-AA0C-B417A3C9BACA}" destId="{06207AEA-E4DF-40C2-BF98-8D7FBFCE3E45}" srcOrd="0" destOrd="0" presId="urn:microsoft.com/office/officeart/2005/8/layout/hierarchy3"/>
    <dgm:cxn modelId="{82D2F7C5-6CCB-48B2-8F13-F0837DB5262C}" type="presParOf" srcId="{02734A8F-3916-43D1-AA0C-B417A3C9BACA}" destId="{B714D550-359B-4A52-8880-0C754D135A87}" srcOrd="1" destOrd="0" presId="urn:microsoft.com/office/officeart/2005/8/layout/hierarchy3"/>
    <dgm:cxn modelId="{ADF8FE59-6CF6-479F-99F9-989AAD9BCE5E}" type="presParOf" srcId="{F7255ACF-905A-4322-A65B-5EDCD2FF51F4}" destId="{60A5167E-B182-480A-A7E3-3E1B5727D8B2}" srcOrd="1" destOrd="0" presId="urn:microsoft.com/office/officeart/2005/8/layout/hierarchy3"/>
    <dgm:cxn modelId="{7EB477EF-4AB6-40FB-B3C7-7CAE81842754}" type="presParOf" srcId="{60A5167E-B182-480A-A7E3-3E1B5727D8B2}" destId="{5C1E74B1-90BC-4A99-A586-490993A34556}" srcOrd="0" destOrd="0" presId="urn:microsoft.com/office/officeart/2005/8/layout/hierarchy3"/>
    <dgm:cxn modelId="{643AB8FC-70B9-4B79-B753-E5DF9A1FCDC9}" type="presParOf" srcId="{60A5167E-B182-480A-A7E3-3E1B5727D8B2}" destId="{67D7B76C-8F84-4E59-A469-A956AE849E0E}" srcOrd="1" destOrd="0" presId="urn:microsoft.com/office/officeart/2005/8/layout/hierarchy3"/>
    <dgm:cxn modelId="{5B070FB2-7EBA-4F96-816F-55CD9521CC7C}" type="presParOf" srcId="{60A5167E-B182-480A-A7E3-3E1B5727D8B2}" destId="{EF86A493-46D3-4088-955C-8C25C48C18D6}" srcOrd="2" destOrd="0" presId="urn:microsoft.com/office/officeart/2005/8/layout/hierarchy3"/>
    <dgm:cxn modelId="{DBE53A04-4C20-4EFD-969E-94A17FF778FA}" type="presParOf" srcId="{60A5167E-B182-480A-A7E3-3E1B5727D8B2}" destId="{054ABFE1-BA2C-446E-89CE-E73B4007741E}" srcOrd="3" destOrd="0" presId="urn:microsoft.com/office/officeart/2005/8/layout/hierarchy3"/>
    <dgm:cxn modelId="{E59E283F-DFA3-4DB9-9451-D1BD1B99976D}" type="presParOf" srcId="{ED3F7302-942C-4134-8FFC-83718066AB57}" destId="{5B9EE987-D32B-4F1D-86C1-F2FF5DC69ADE}" srcOrd="8" destOrd="0" presId="urn:microsoft.com/office/officeart/2005/8/layout/hierarchy3"/>
    <dgm:cxn modelId="{464EFDDA-4262-4B0A-807F-8BF00D820B04}" type="presParOf" srcId="{5B9EE987-D32B-4F1D-86C1-F2FF5DC69ADE}" destId="{B4356566-B483-4555-8FD2-59AD8FFC2F24}" srcOrd="0" destOrd="0" presId="urn:microsoft.com/office/officeart/2005/8/layout/hierarchy3"/>
    <dgm:cxn modelId="{EF5776F9-C71F-4E6E-B19A-7EFDED75789D}" type="presParOf" srcId="{B4356566-B483-4555-8FD2-59AD8FFC2F24}" destId="{E7B4EF0C-380F-4591-AC3F-E588EDE787A3}" srcOrd="0" destOrd="0" presId="urn:microsoft.com/office/officeart/2005/8/layout/hierarchy3"/>
    <dgm:cxn modelId="{A294D7AF-A036-48E0-B665-1766F88EC321}" type="presParOf" srcId="{B4356566-B483-4555-8FD2-59AD8FFC2F24}" destId="{D035F681-658E-4F05-B92C-9E00586D4740}" srcOrd="1" destOrd="0" presId="urn:microsoft.com/office/officeart/2005/8/layout/hierarchy3"/>
    <dgm:cxn modelId="{64290941-7CFF-443E-BD0F-6E3947A4FF15}" type="presParOf" srcId="{5B9EE987-D32B-4F1D-86C1-F2FF5DC69ADE}" destId="{E353862F-9323-4F23-8C6E-B0A39645A77D}" srcOrd="1" destOrd="0" presId="urn:microsoft.com/office/officeart/2005/8/layout/hierarchy3"/>
    <dgm:cxn modelId="{42036796-AFC0-4FAC-8885-FC26C7A85164}" type="presParOf" srcId="{E353862F-9323-4F23-8C6E-B0A39645A77D}" destId="{1C8CCC9E-2024-4612-9D69-C854363AD452}" srcOrd="0" destOrd="0" presId="urn:microsoft.com/office/officeart/2005/8/layout/hierarchy3"/>
    <dgm:cxn modelId="{B1029171-C638-4DDA-8C6A-02B4B6DB28AA}" type="presParOf" srcId="{E353862F-9323-4F23-8C6E-B0A39645A77D}" destId="{598D1515-25D2-4628-AC27-7DF18499AC3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1F1754-54AD-4ABD-92EB-8365FF19D167}"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n-US"/>
        </a:p>
      </dgm:t>
    </dgm:pt>
    <dgm:pt modelId="{91E1E2AC-2DA5-415D-91F0-A28E3D5A94FF}">
      <dgm:prSet custT="1"/>
      <dgm:spPr/>
      <dgm:t>
        <a:bodyPr/>
        <a:lstStyle/>
        <a:p>
          <a:r>
            <a:rPr lang="en-US" sz="800" b="1" dirty="0">
              <a:latin typeface="Calibri" panose="020F0502020204030204" pitchFamily="34" charset="0"/>
              <a:cs typeface="Calibri" panose="020F0502020204030204" pitchFamily="34" charset="0"/>
            </a:rPr>
            <a:t>Screening API</a:t>
          </a:r>
        </a:p>
      </dgm:t>
    </dgm:pt>
    <dgm:pt modelId="{FB5C8B65-614D-4315-A500-EC777BF6A2BD}" type="parTrans" cxnId="{B3B62161-53D8-4704-9B33-BCCE1939546F}">
      <dgm:prSet/>
      <dgm:spPr/>
      <dgm:t>
        <a:bodyPr/>
        <a:lstStyle/>
        <a:p>
          <a:endParaRPr lang="en-US"/>
        </a:p>
      </dgm:t>
    </dgm:pt>
    <dgm:pt modelId="{D2C06EAF-B9DE-43AD-A28A-1AC24652B0AC}" type="sibTrans" cxnId="{B3B62161-53D8-4704-9B33-BCCE1939546F}">
      <dgm:prSet/>
      <dgm:spPr/>
      <dgm:t>
        <a:bodyPr/>
        <a:lstStyle/>
        <a:p>
          <a:endParaRPr lang="en-US"/>
        </a:p>
      </dgm:t>
    </dgm:pt>
    <dgm:pt modelId="{95172A7E-E47E-42A0-A93E-46780E755420}">
      <dgm:prSet custT="1"/>
      <dgm:spPr/>
      <dgm:t>
        <a:bodyPr/>
        <a:lstStyle/>
        <a:p>
          <a:r>
            <a:rPr lang="en-US" sz="700" dirty="0"/>
            <a:t>DOWJones</a:t>
          </a:r>
        </a:p>
      </dgm:t>
    </dgm:pt>
    <dgm:pt modelId="{F803CCC2-A435-498E-8740-9F0A85DCAB49}" type="parTrans" cxnId="{3B526CE3-4ECE-45A2-A1B5-6A771DFB2A81}">
      <dgm:prSet/>
      <dgm:spPr/>
      <dgm:t>
        <a:bodyPr/>
        <a:lstStyle/>
        <a:p>
          <a:endParaRPr lang="en-US" sz="700"/>
        </a:p>
      </dgm:t>
    </dgm:pt>
    <dgm:pt modelId="{CAEB1762-CDD8-4AB4-9CAF-9AE4A8EBA774}" type="sibTrans" cxnId="{3B526CE3-4ECE-45A2-A1B5-6A771DFB2A81}">
      <dgm:prSet/>
      <dgm:spPr/>
      <dgm:t>
        <a:bodyPr/>
        <a:lstStyle/>
        <a:p>
          <a:endParaRPr lang="en-US"/>
        </a:p>
      </dgm:t>
    </dgm:pt>
    <dgm:pt modelId="{86BBC72B-6773-4785-BC67-768B5014B44B}">
      <dgm:prSet custT="1"/>
      <dgm:spPr/>
      <dgm:t>
        <a:bodyPr/>
        <a:lstStyle/>
        <a:p>
          <a:r>
            <a:rPr lang="en-US" sz="700" dirty="0"/>
            <a:t>Search </a:t>
          </a:r>
        </a:p>
      </dgm:t>
    </dgm:pt>
    <dgm:pt modelId="{01217EAC-EA67-4DFF-B792-BD40792AB59A}" type="parTrans" cxnId="{EB160FE2-CF0E-4107-BF4C-B62B9F135B70}">
      <dgm:prSet/>
      <dgm:spPr/>
      <dgm:t>
        <a:bodyPr/>
        <a:lstStyle/>
        <a:p>
          <a:endParaRPr lang="en-US"/>
        </a:p>
      </dgm:t>
    </dgm:pt>
    <dgm:pt modelId="{DF43937F-FCB3-4185-BF7B-251EDA8950BE}" type="sibTrans" cxnId="{EB160FE2-CF0E-4107-BF4C-B62B9F135B70}">
      <dgm:prSet/>
      <dgm:spPr/>
      <dgm:t>
        <a:bodyPr/>
        <a:lstStyle/>
        <a:p>
          <a:endParaRPr lang="en-US"/>
        </a:p>
      </dgm:t>
    </dgm:pt>
    <dgm:pt modelId="{2E3C9E20-E5D7-40DB-B63C-F074B9A87E97}">
      <dgm:prSet custT="1"/>
      <dgm:spPr/>
      <dgm:t>
        <a:bodyPr/>
        <a:lstStyle/>
        <a:p>
          <a:r>
            <a:rPr lang="en-US" sz="700" dirty="0"/>
            <a:t>Profile</a:t>
          </a:r>
        </a:p>
      </dgm:t>
    </dgm:pt>
    <dgm:pt modelId="{3316CA42-6408-4CEB-80E9-CAA550A0F55E}" type="parTrans" cxnId="{368E5F39-D737-40E8-AEBC-C55C96917A60}">
      <dgm:prSet/>
      <dgm:spPr/>
      <dgm:t>
        <a:bodyPr/>
        <a:lstStyle/>
        <a:p>
          <a:endParaRPr lang="en-US"/>
        </a:p>
      </dgm:t>
    </dgm:pt>
    <dgm:pt modelId="{F3DDE62A-51CE-4B0B-8580-993C77FB89B1}" type="sibTrans" cxnId="{368E5F39-D737-40E8-AEBC-C55C96917A60}">
      <dgm:prSet/>
      <dgm:spPr/>
      <dgm:t>
        <a:bodyPr/>
        <a:lstStyle/>
        <a:p>
          <a:endParaRPr lang="en-US"/>
        </a:p>
      </dgm:t>
    </dgm:pt>
    <dgm:pt modelId="{25BAB589-4AC9-47F3-A63B-7DF4E1C9E03D}">
      <dgm:prSet custT="1"/>
      <dgm:spPr/>
      <dgm:t>
        <a:bodyPr/>
        <a:lstStyle/>
        <a:p>
          <a:r>
            <a:rPr lang="en-US" sz="800" b="1" dirty="0">
              <a:latin typeface="Calibri" panose="020F0502020204030204" pitchFamily="34" charset="0"/>
              <a:cs typeface="Calibri" panose="020F0502020204030204" pitchFamily="34" charset="0"/>
            </a:rPr>
            <a:t>Bank Streaming Data</a:t>
          </a:r>
        </a:p>
      </dgm:t>
    </dgm:pt>
    <dgm:pt modelId="{DD422838-3E7D-421E-8095-752CC98BA2E1}" type="parTrans" cxnId="{4159310E-FA26-47AC-8FDF-57E5EEAA6F6A}">
      <dgm:prSet/>
      <dgm:spPr/>
      <dgm:t>
        <a:bodyPr/>
        <a:lstStyle/>
        <a:p>
          <a:endParaRPr lang="en-US"/>
        </a:p>
      </dgm:t>
    </dgm:pt>
    <dgm:pt modelId="{4EC545B5-4465-4FD2-BD5E-EBD280694A1B}" type="sibTrans" cxnId="{4159310E-FA26-47AC-8FDF-57E5EEAA6F6A}">
      <dgm:prSet/>
      <dgm:spPr/>
      <dgm:t>
        <a:bodyPr/>
        <a:lstStyle/>
        <a:p>
          <a:endParaRPr lang="en-US"/>
        </a:p>
      </dgm:t>
    </dgm:pt>
    <dgm:pt modelId="{8988BD22-8506-401B-8A4B-5033A04A0FAF}">
      <dgm:prSet custT="1"/>
      <dgm:spPr/>
      <dgm:t>
        <a:bodyPr/>
        <a:lstStyle/>
        <a:p>
          <a:r>
            <a:rPr lang="en-US" sz="700" dirty="0"/>
            <a:t>SBFE by DUNS (US ONLY)</a:t>
          </a:r>
        </a:p>
      </dgm:t>
    </dgm:pt>
    <dgm:pt modelId="{8963B7DB-0A42-4B0B-B28D-59C3F45ABC77}" type="parTrans" cxnId="{006F9E94-F80F-46B7-A295-45DA04EBBB2E}">
      <dgm:prSet/>
      <dgm:spPr/>
      <dgm:t>
        <a:bodyPr/>
        <a:lstStyle/>
        <a:p>
          <a:endParaRPr lang="en-US" sz="700"/>
        </a:p>
      </dgm:t>
    </dgm:pt>
    <dgm:pt modelId="{91DA8698-DB9B-4DA0-950E-6EED5C54F8A2}" type="sibTrans" cxnId="{006F9E94-F80F-46B7-A295-45DA04EBBB2E}">
      <dgm:prSet/>
      <dgm:spPr/>
      <dgm:t>
        <a:bodyPr/>
        <a:lstStyle/>
        <a:p>
          <a:endParaRPr lang="en-US"/>
        </a:p>
      </dgm:t>
    </dgm:pt>
    <dgm:pt modelId="{27FF1E8C-CDDE-4B09-A731-876C631C1492}">
      <dgm:prSet custT="1"/>
      <dgm:spPr/>
      <dgm:t>
        <a:bodyPr/>
        <a:lstStyle/>
        <a:p>
          <a:r>
            <a:rPr lang="en-US" sz="800" b="1" dirty="0">
              <a:latin typeface="Calibri" panose="020F0502020204030204" pitchFamily="34" charset="0"/>
              <a:cs typeface="Calibri" panose="020F0502020204030204" pitchFamily="34" charset="0"/>
            </a:rPr>
            <a:t>SBRI Score</a:t>
          </a:r>
        </a:p>
      </dgm:t>
    </dgm:pt>
    <dgm:pt modelId="{9B465ACA-D3A8-4C8C-82E0-8AE4367C205B}" type="parTrans" cxnId="{22E70F41-2F16-49EB-B535-601F8C816A86}">
      <dgm:prSet/>
      <dgm:spPr/>
      <dgm:t>
        <a:bodyPr/>
        <a:lstStyle/>
        <a:p>
          <a:endParaRPr lang="en-US"/>
        </a:p>
      </dgm:t>
    </dgm:pt>
    <dgm:pt modelId="{BF78F8EA-DF57-4481-9E39-8235075DF10B}" type="sibTrans" cxnId="{22E70F41-2F16-49EB-B535-601F8C816A86}">
      <dgm:prSet/>
      <dgm:spPr/>
      <dgm:t>
        <a:bodyPr/>
        <a:lstStyle/>
        <a:p>
          <a:endParaRPr lang="en-US"/>
        </a:p>
      </dgm:t>
    </dgm:pt>
    <dgm:pt modelId="{71C1C495-6F4F-4EEA-AF22-A38F3FF524CE}">
      <dgm:prSet custT="1"/>
      <dgm:spPr/>
      <dgm:t>
        <a:bodyPr/>
        <a:lstStyle/>
        <a:p>
          <a:r>
            <a:rPr lang="en-US" sz="700" b="0" dirty="0"/>
            <a:t>SpyGlass</a:t>
          </a:r>
        </a:p>
      </dgm:t>
    </dgm:pt>
    <dgm:pt modelId="{89804FFA-85E9-4848-AE4B-2868290C0F0A}" type="parTrans" cxnId="{AB4D9B72-9A91-46DC-B7DD-47A5EF1D8397}">
      <dgm:prSet/>
      <dgm:spPr/>
      <dgm:t>
        <a:bodyPr/>
        <a:lstStyle/>
        <a:p>
          <a:endParaRPr lang="en-US" sz="700"/>
        </a:p>
      </dgm:t>
    </dgm:pt>
    <dgm:pt modelId="{B47B10F7-2E4E-4AD1-88D2-A88FB0BDB57C}" type="sibTrans" cxnId="{AB4D9B72-9A91-46DC-B7DD-47A5EF1D8397}">
      <dgm:prSet/>
      <dgm:spPr/>
      <dgm:t>
        <a:bodyPr/>
        <a:lstStyle/>
        <a:p>
          <a:endParaRPr lang="en-US"/>
        </a:p>
      </dgm:t>
    </dgm:pt>
    <dgm:pt modelId="{40BC5538-A1FC-49EA-9899-086E65AFE4EE}">
      <dgm:prSet custT="1"/>
      <dgm:spPr/>
      <dgm:t>
        <a:bodyPr/>
        <a:lstStyle/>
        <a:p>
          <a:r>
            <a:rPr lang="en-US" sz="700" b="0" dirty="0"/>
            <a:t>Inquiry</a:t>
          </a:r>
        </a:p>
      </dgm:t>
    </dgm:pt>
    <dgm:pt modelId="{FB21CC89-97D5-478A-B5A0-09FDD9795421}" type="parTrans" cxnId="{1743A555-9566-421F-B26D-2C8ADF64D618}">
      <dgm:prSet/>
      <dgm:spPr/>
      <dgm:t>
        <a:bodyPr/>
        <a:lstStyle/>
        <a:p>
          <a:endParaRPr lang="en-US"/>
        </a:p>
      </dgm:t>
    </dgm:pt>
    <dgm:pt modelId="{75EBA782-1CCC-4674-A81F-3F740DEAA63B}" type="sibTrans" cxnId="{1743A555-9566-421F-B26D-2C8ADF64D618}">
      <dgm:prSet/>
      <dgm:spPr/>
      <dgm:t>
        <a:bodyPr/>
        <a:lstStyle/>
        <a:p>
          <a:endParaRPr lang="en-US"/>
        </a:p>
      </dgm:t>
    </dgm:pt>
    <dgm:pt modelId="{0006DDCE-BD4C-4F6F-9E25-C292FE0890B8}">
      <dgm:prSet custT="1"/>
      <dgm:spPr/>
      <dgm:t>
        <a:bodyPr/>
        <a:lstStyle/>
        <a:p>
          <a:r>
            <a:rPr lang="en-US" sz="700" b="0" dirty="0"/>
            <a:t>Events</a:t>
          </a:r>
        </a:p>
      </dgm:t>
    </dgm:pt>
    <dgm:pt modelId="{CACFBBC3-2E0C-40A7-A33D-C6099356855E}" type="parTrans" cxnId="{58475513-B4DC-4641-8F17-D53DDECA95E8}">
      <dgm:prSet/>
      <dgm:spPr/>
      <dgm:t>
        <a:bodyPr/>
        <a:lstStyle/>
        <a:p>
          <a:endParaRPr lang="en-US"/>
        </a:p>
      </dgm:t>
    </dgm:pt>
    <dgm:pt modelId="{0E244289-144F-4ECC-95CB-42C1027D5595}" type="sibTrans" cxnId="{58475513-B4DC-4641-8F17-D53DDECA95E8}">
      <dgm:prSet/>
      <dgm:spPr/>
      <dgm:t>
        <a:bodyPr/>
        <a:lstStyle/>
        <a:p>
          <a:endParaRPr lang="en-US"/>
        </a:p>
      </dgm:t>
    </dgm:pt>
    <dgm:pt modelId="{BCB948E5-61D1-49E5-B13E-EFB74F08DCC5}">
      <dgm:prSet custT="1"/>
      <dgm:spPr/>
      <dgm:t>
        <a:bodyPr/>
        <a:lstStyle/>
        <a:p>
          <a:r>
            <a:rPr lang="en-US" sz="700" b="0" dirty="0"/>
            <a:t>Entity</a:t>
          </a:r>
        </a:p>
      </dgm:t>
    </dgm:pt>
    <dgm:pt modelId="{3F2E94A4-5B93-428C-957B-BAEACA712D20}" type="parTrans" cxnId="{A51EFECE-E855-4E4A-A152-83BA03AB2187}">
      <dgm:prSet/>
      <dgm:spPr/>
      <dgm:t>
        <a:bodyPr/>
        <a:lstStyle/>
        <a:p>
          <a:endParaRPr lang="en-US"/>
        </a:p>
      </dgm:t>
    </dgm:pt>
    <dgm:pt modelId="{4A9674D5-309B-48B6-A1EE-4120B83EF50F}" type="sibTrans" cxnId="{A51EFECE-E855-4E4A-A152-83BA03AB2187}">
      <dgm:prSet/>
      <dgm:spPr/>
      <dgm:t>
        <a:bodyPr/>
        <a:lstStyle/>
        <a:p>
          <a:endParaRPr lang="en-US"/>
        </a:p>
      </dgm:t>
    </dgm:pt>
    <dgm:pt modelId="{FD855B81-C6CD-4051-B8EC-BB3EE2E9B9F9}">
      <dgm:prSet custT="1"/>
      <dgm:spPr/>
      <dgm:t>
        <a:bodyPr/>
        <a:lstStyle/>
        <a:p>
          <a:r>
            <a:rPr lang="en-US" sz="700" b="0" dirty="0"/>
            <a:t>SBRI by DUNS (US ONLY)</a:t>
          </a:r>
        </a:p>
      </dgm:t>
    </dgm:pt>
    <dgm:pt modelId="{99B76C97-38F4-479E-8659-4E3DB774C9F5}" type="parTrans" cxnId="{091E6C8D-92E5-47C7-B436-63A54D6392B0}">
      <dgm:prSet/>
      <dgm:spPr/>
      <dgm:t>
        <a:bodyPr/>
        <a:lstStyle/>
        <a:p>
          <a:endParaRPr lang="en-US" sz="700"/>
        </a:p>
      </dgm:t>
    </dgm:pt>
    <dgm:pt modelId="{7080EA21-575C-4B8F-AB2E-6811AE17CDFD}" type="sibTrans" cxnId="{091E6C8D-92E5-47C7-B436-63A54D6392B0}">
      <dgm:prSet/>
      <dgm:spPr/>
      <dgm:t>
        <a:bodyPr/>
        <a:lstStyle/>
        <a:p>
          <a:endParaRPr lang="en-US"/>
        </a:p>
      </dgm:t>
    </dgm:pt>
    <dgm:pt modelId="{3137DC04-9320-4A91-B0F4-46591D702CD1}">
      <dgm:prSet custT="1"/>
      <dgm:spPr/>
      <dgm:t>
        <a:bodyPr/>
        <a:lstStyle/>
        <a:p>
          <a:r>
            <a:rPr lang="en-US" sz="800" b="1" dirty="0">
              <a:latin typeface="Calibri" panose="020F0502020204030204" pitchFamily="34" charset="0"/>
              <a:cs typeface="Calibri" panose="020F0502020204030204" pitchFamily="34" charset="0"/>
            </a:rPr>
            <a:t>Custom Score</a:t>
          </a:r>
        </a:p>
      </dgm:t>
    </dgm:pt>
    <dgm:pt modelId="{33378AC7-2668-41C1-8B90-51B007B5F5B7}" type="parTrans" cxnId="{83FDBE33-F871-42C9-8D7D-823C5F5B1930}">
      <dgm:prSet/>
      <dgm:spPr/>
      <dgm:t>
        <a:bodyPr/>
        <a:lstStyle/>
        <a:p>
          <a:endParaRPr lang="en-US"/>
        </a:p>
      </dgm:t>
    </dgm:pt>
    <dgm:pt modelId="{620F9457-4159-412F-8BB7-B257B23383CB}" type="sibTrans" cxnId="{83FDBE33-F871-42C9-8D7D-823C5F5B1930}">
      <dgm:prSet/>
      <dgm:spPr/>
      <dgm:t>
        <a:bodyPr/>
        <a:lstStyle/>
        <a:p>
          <a:endParaRPr lang="en-US"/>
        </a:p>
      </dgm:t>
    </dgm:pt>
    <dgm:pt modelId="{101AB0F6-FE01-43F3-897D-B786D89B814A}">
      <dgm:prSet custT="1"/>
      <dgm:spPr/>
      <dgm:t>
        <a:bodyPr/>
        <a:lstStyle/>
        <a:p>
          <a:r>
            <a:rPr lang="en-US" sz="700" dirty="0"/>
            <a:t>AASCS1, </a:t>
          </a:r>
        </a:p>
        <a:p>
          <a:r>
            <a:rPr lang="en-US" sz="700" dirty="0"/>
            <a:t>AASCS2, </a:t>
          </a:r>
        </a:p>
        <a:p>
          <a:r>
            <a:rPr lang="en-US" sz="700" dirty="0"/>
            <a:t>AASCS3, </a:t>
          </a:r>
        </a:p>
        <a:p>
          <a:r>
            <a:rPr lang="en-US" sz="700" dirty="0"/>
            <a:t>AASCS4</a:t>
          </a:r>
        </a:p>
      </dgm:t>
    </dgm:pt>
    <dgm:pt modelId="{8A53C283-2021-4A03-B1D2-212E5160662D}" type="parTrans" cxnId="{4A1AEFF8-6321-4997-9446-6967F6488D1A}">
      <dgm:prSet/>
      <dgm:spPr/>
      <dgm:t>
        <a:bodyPr/>
        <a:lstStyle/>
        <a:p>
          <a:endParaRPr lang="en-US" sz="700"/>
        </a:p>
      </dgm:t>
    </dgm:pt>
    <dgm:pt modelId="{0BF87CDA-D65A-4A34-B274-084A9A3CE204}" type="sibTrans" cxnId="{4A1AEFF8-6321-4997-9446-6967F6488D1A}">
      <dgm:prSet/>
      <dgm:spPr/>
      <dgm:t>
        <a:bodyPr/>
        <a:lstStyle/>
        <a:p>
          <a:endParaRPr lang="en-US"/>
        </a:p>
      </dgm:t>
    </dgm:pt>
    <dgm:pt modelId="{B06FB2D0-831D-498F-AD8E-56F9DC6B113E}">
      <dgm:prSet custT="1"/>
      <dgm:spPr/>
      <dgm:t>
        <a:bodyPr/>
        <a:lstStyle/>
        <a:p>
          <a:r>
            <a:rPr lang="en-US" sz="700" dirty="0"/>
            <a:t>SBFE by AGN (US ONLY)</a:t>
          </a:r>
        </a:p>
      </dgm:t>
    </dgm:pt>
    <dgm:pt modelId="{8CA7E1CF-044A-4BE8-950F-21D2F50F4D17}" type="parTrans" cxnId="{C987EEF8-1FF5-4BAA-9935-A7C5DC84FC77}">
      <dgm:prSet/>
      <dgm:spPr/>
      <dgm:t>
        <a:bodyPr/>
        <a:lstStyle/>
        <a:p>
          <a:endParaRPr lang="en-US" sz="700"/>
        </a:p>
      </dgm:t>
    </dgm:pt>
    <dgm:pt modelId="{049BAAF8-D97D-4938-A30E-8DD3992969B8}" type="sibTrans" cxnId="{C987EEF8-1FF5-4BAA-9935-A7C5DC84FC77}">
      <dgm:prSet/>
      <dgm:spPr/>
      <dgm:t>
        <a:bodyPr/>
        <a:lstStyle/>
        <a:p>
          <a:endParaRPr lang="en-US"/>
        </a:p>
      </dgm:t>
    </dgm:pt>
    <dgm:pt modelId="{0E7A6651-FC95-4A76-ABD3-9C1614B2EE1C}">
      <dgm:prSet custT="1"/>
      <dgm:spPr/>
      <dgm:t>
        <a:bodyPr/>
        <a:lstStyle/>
        <a:p>
          <a:r>
            <a:rPr lang="en-US" sz="800" b="1" dirty="0">
              <a:latin typeface="Calibri" panose="020F0502020204030204" pitchFamily="34" charset="0"/>
              <a:cs typeface="Calibri" panose="020F0502020204030204" pitchFamily="34" charset="0"/>
            </a:rPr>
            <a:t>Industry Profile </a:t>
          </a:r>
        </a:p>
      </dgm:t>
    </dgm:pt>
    <dgm:pt modelId="{A64B7F13-0102-4CE6-B731-6F088792C597}" type="sibTrans" cxnId="{BAABD4D7-1B70-4E24-B824-CBCA7D5A2909}">
      <dgm:prSet/>
      <dgm:spPr/>
      <dgm:t>
        <a:bodyPr/>
        <a:lstStyle/>
        <a:p>
          <a:endParaRPr lang="en-US"/>
        </a:p>
      </dgm:t>
    </dgm:pt>
    <dgm:pt modelId="{21509717-5577-49BC-970F-ACD44C4DA957}" type="parTrans" cxnId="{BAABD4D7-1B70-4E24-B824-CBCA7D5A2909}">
      <dgm:prSet/>
      <dgm:spPr/>
      <dgm:t>
        <a:bodyPr/>
        <a:lstStyle/>
        <a:p>
          <a:endParaRPr lang="en-US"/>
        </a:p>
      </dgm:t>
    </dgm:pt>
    <dgm:pt modelId="{F4EBE27B-A7E8-447B-A5A3-6727F9869CB5}">
      <dgm:prSet custT="1"/>
      <dgm:spPr/>
      <dgm:t>
        <a:bodyPr/>
        <a:lstStyle/>
        <a:p>
          <a:r>
            <a:rPr lang="en-US" sz="700" dirty="0"/>
            <a:t>Submit Request</a:t>
          </a:r>
        </a:p>
      </dgm:t>
    </dgm:pt>
    <dgm:pt modelId="{2F326070-7FE8-4C42-9EEF-582D1565C36E}" type="sibTrans" cxnId="{52E4578B-49F7-49C4-BF9C-518334B85730}">
      <dgm:prSet/>
      <dgm:spPr/>
      <dgm:t>
        <a:bodyPr/>
        <a:lstStyle/>
        <a:p>
          <a:endParaRPr lang="en-US"/>
        </a:p>
      </dgm:t>
    </dgm:pt>
    <dgm:pt modelId="{4EFC3D53-AD5A-472B-8E1D-BEFFAF2ABA42}" type="parTrans" cxnId="{52E4578B-49F7-49C4-BF9C-518334B85730}">
      <dgm:prSet/>
      <dgm:spPr/>
      <dgm:t>
        <a:bodyPr/>
        <a:lstStyle/>
        <a:p>
          <a:endParaRPr lang="en-US" sz="700"/>
        </a:p>
      </dgm:t>
    </dgm:pt>
    <dgm:pt modelId="{91146731-69FC-4C28-AEAD-DE6776F922E2}">
      <dgm:prSet custT="1"/>
      <dgm:spPr/>
      <dgm:t>
        <a:bodyPr/>
        <a:lstStyle/>
        <a:p>
          <a:r>
            <a:rPr lang="en-US" sz="700" dirty="0"/>
            <a:t>Status Check</a:t>
          </a:r>
        </a:p>
      </dgm:t>
    </dgm:pt>
    <dgm:pt modelId="{1FC1A40C-3043-4BF0-9672-C36E7BB66A31}" type="sibTrans" cxnId="{0BB911DD-4D7D-4EEE-B24F-946E11F8C53F}">
      <dgm:prSet/>
      <dgm:spPr/>
      <dgm:t>
        <a:bodyPr/>
        <a:lstStyle/>
        <a:p>
          <a:endParaRPr lang="en-US"/>
        </a:p>
      </dgm:t>
    </dgm:pt>
    <dgm:pt modelId="{BBD46702-F045-4C12-B7DC-C99D2BC5BDAD}" type="parTrans" cxnId="{0BB911DD-4D7D-4EEE-B24F-946E11F8C53F}">
      <dgm:prSet/>
      <dgm:spPr/>
      <dgm:t>
        <a:bodyPr/>
        <a:lstStyle/>
        <a:p>
          <a:endParaRPr lang="en-US" sz="700"/>
        </a:p>
      </dgm:t>
    </dgm:pt>
    <dgm:pt modelId="{42B9849B-0909-4F2E-AE22-06BD3C7C4618}">
      <dgm:prSet custT="1"/>
      <dgm:spPr/>
      <dgm:t>
        <a:bodyPr/>
        <a:lstStyle/>
        <a:p>
          <a:r>
            <a:rPr lang="en-US" sz="700" dirty="0"/>
            <a:t>Pull Report</a:t>
          </a:r>
        </a:p>
      </dgm:t>
    </dgm:pt>
    <dgm:pt modelId="{504C4138-AFB7-4332-8453-7F4CAC959452}" type="sibTrans" cxnId="{645F6EE2-49EA-4AE9-9F02-58EEBF6A41DA}">
      <dgm:prSet/>
      <dgm:spPr/>
      <dgm:t>
        <a:bodyPr/>
        <a:lstStyle/>
        <a:p>
          <a:endParaRPr lang="en-US"/>
        </a:p>
      </dgm:t>
    </dgm:pt>
    <dgm:pt modelId="{7EEDC61B-EBE6-4A5A-8061-403EF9BBF023}" type="parTrans" cxnId="{645F6EE2-49EA-4AE9-9F02-58EEBF6A41DA}">
      <dgm:prSet/>
      <dgm:spPr/>
      <dgm:t>
        <a:bodyPr/>
        <a:lstStyle/>
        <a:p>
          <a:endParaRPr lang="en-US" sz="700"/>
        </a:p>
      </dgm:t>
    </dgm:pt>
    <dgm:pt modelId="{77F2A8C6-FDC5-460F-974C-A0EDF7503545}">
      <dgm:prSet custT="1"/>
      <dgm:spPr/>
      <dgm:t>
        <a:bodyPr/>
        <a:lstStyle/>
        <a:p>
          <a:r>
            <a:rPr lang="en-US" sz="700" dirty="0"/>
            <a:t>Summary</a:t>
          </a:r>
        </a:p>
      </dgm:t>
    </dgm:pt>
    <dgm:pt modelId="{D439C7B9-0503-41A3-A52D-38B9674D96F5}" type="parTrans" cxnId="{77ADC791-90E7-4E0A-96E1-62B8CF6673EB}">
      <dgm:prSet/>
      <dgm:spPr/>
      <dgm:t>
        <a:bodyPr/>
        <a:lstStyle/>
        <a:p>
          <a:endParaRPr lang="en-US" sz="700"/>
        </a:p>
      </dgm:t>
    </dgm:pt>
    <dgm:pt modelId="{43752FF0-F751-4216-BDB2-BA9D442B1451}" type="sibTrans" cxnId="{77ADC791-90E7-4E0A-96E1-62B8CF6673EB}">
      <dgm:prSet/>
      <dgm:spPr/>
      <dgm:t>
        <a:bodyPr/>
        <a:lstStyle/>
        <a:p>
          <a:endParaRPr lang="en-US"/>
        </a:p>
      </dgm:t>
    </dgm:pt>
    <dgm:pt modelId="{8F9E1008-CC59-4CCF-A187-FDE0ED1182F7}">
      <dgm:prSet custT="1"/>
      <dgm:spPr/>
      <dgm:t>
        <a:bodyPr/>
        <a:lstStyle/>
        <a:p>
          <a:r>
            <a:rPr lang="en-US" sz="700" dirty="0"/>
            <a:t>Detail</a:t>
          </a:r>
        </a:p>
      </dgm:t>
    </dgm:pt>
    <dgm:pt modelId="{D2EF24E7-0CF1-4846-8186-BC8359CAB896}" type="parTrans" cxnId="{4ADC43A8-292C-445B-862E-2F2220097D74}">
      <dgm:prSet/>
      <dgm:spPr/>
      <dgm:t>
        <a:bodyPr/>
        <a:lstStyle/>
        <a:p>
          <a:endParaRPr lang="en-US" sz="700"/>
        </a:p>
      </dgm:t>
    </dgm:pt>
    <dgm:pt modelId="{402C4615-E312-4626-8FA1-495ECADC7F13}" type="sibTrans" cxnId="{4ADC43A8-292C-445B-862E-2F2220097D74}">
      <dgm:prSet/>
      <dgm:spPr/>
      <dgm:t>
        <a:bodyPr/>
        <a:lstStyle/>
        <a:p>
          <a:endParaRPr lang="en-US"/>
        </a:p>
      </dgm:t>
    </dgm:pt>
    <dgm:pt modelId="{B60E4177-142E-435B-90FD-7423CA2F2AC0}">
      <dgm:prSet custT="1"/>
      <dgm:spPr/>
      <dgm:t>
        <a:bodyPr/>
        <a:lstStyle/>
        <a:p>
          <a:r>
            <a:rPr lang="en-US" sz="800" b="1" dirty="0">
              <a:latin typeface="Calibri" panose="020F0502020204030204" pitchFamily="34" charset="0"/>
              <a:cs typeface="Calibri" panose="020F0502020204030204" pitchFamily="34" charset="0"/>
            </a:rPr>
            <a:t>SBFE Score</a:t>
          </a:r>
        </a:p>
      </dgm:t>
    </dgm:pt>
    <dgm:pt modelId="{2A0007F2-AD03-4403-8D63-178D5CC41844}" type="parTrans" cxnId="{C7E86641-8C3F-4ECB-B60B-3B23B5DF8C04}">
      <dgm:prSet/>
      <dgm:spPr/>
      <dgm:t>
        <a:bodyPr/>
        <a:lstStyle/>
        <a:p>
          <a:endParaRPr lang="en-US"/>
        </a:p>
      </dgm:t>
    </dgm:pt>
    <dgm:pt modelId="{E5F59981-661B-4F90-84B8-85C4D80E1C6B}" type="sibTrans" cxnId="{C7E86641-8C3F-4ECB-B60B-3B23B5DF8C04}">
      <dgm:prSet/>
      <dgm:spPr/>
      <dgm:t>
        <a:bodyPr/>
        <a:lstStyle/>
        <a:p>
          <a:endParaRPr lang="en-US"/>
        </a:p>
      </dgm:t>
    </dgm:pt>
    <dgm:pt modelId="{88F45101-E71D-458E-9A07-9FA734C6B247}">
      <dgm:prSet custT="1"/>
      <dgm:spPr/>
      <dgm:t>
        <a:bodyPr/>
        <a:lstStyle/>
        <a:p>
          <a:r>
            <a:rPr lang="en-US" sz="700" dirty="0"/>
            <a:t>INDSUM</a:t>
          </a:r>
        </a:p>
      </dgm:t>
    </dgm:pt>
    <dgm:pt modelId="{456A9C80-2992-4C52-86B9-6CB3E6E71D1B}" type="parTrans" cxnId="{A9C40495-FC07-4D6E-821E-89213495A70F}">
      <dgm:prSet/>
      <dgm:spPr/>
      <dgm:t>
        <a:bodyPr/>
        <a:lstStyle/>
        <a:p>
          <a:endParaRPr lang="en-US" sz="700"/>
        </a:p>
      </dgm:t>
    </dgm:pt>
    <dgm:pt modelId="{3198C086-E828-48AF-B607-E8770F894267}" type="sibTrans" cxnId="{A9C40495-FC07-4D6E-821E-89213495A70F}">
      <dgm:prSet/>
      <dgm:spPr/>
      <dgm:t>
        <a:bodyPr/>
        <a:lstStyle/>
        <a:p>
          <a:endParaRPr lang="en-US"/>
        </a:p>
      </dgm:t>
    </dgm:pt>
    <dgm:pt modelId="{0F25F28E-676F-4520-A872-E1B0020A6091}">
      <dgm:prSet custT="1"/>
      <dgm:spPr/>
      <dgm:t>
        <a:bodyPr/>
        <a:lstStyle/>
        <a:p>
          <a:r>
            <a:rPr lang="en-US" sz="700" dirty="0"/>
            <a:t>INDDET</a:t>
          </a:r>
        </a:p>
      </dgm:t>
    </dgm:pt>
    <dgm:pt modelId="{6866AD3C-5A4A-415D-A43D-75E6A841869C}" type="parTrans" cxnId="{6FE2C415-DFD1-4A76-904E-3CA5D1EA7833}">
      <dgm:prSet/>
      <dgm:spPr/>
      <dgm:t>
        <a:bodyPr/>
        <a:lstStyle/>
        <a:p>
          <a:endParaRPr lang="en-US" sz="700"/>
        </a:p>
      </dgm:t>
    </dgm:pt>
    <dgm:pt modelId="{A18B8E3B-7A6F-4DC2-B76D-56EBCD8B3A7C}" type="sibTrans" cxnId="{6FE2C415-DFD1-4A76-904E-3CA5D1EA7833}">
      <dgm:prSet/>
      <dgm:spPr/>
      <dgm:t>
        <a:bodyPr/>
        <a:lstStyle/>
        <a:p>
          <a:endParaRPr lang="en-US"/>
        </a:p>
      </dgm:t>
    </dgm:pt>
    <dgm:pt modelId="{000D95AC-8952-4958-9C2A-E9ABD4635928}">
      <dgm:prSet custT="1"/>
      <dgm:spPr/>
      <dgm:t>
        <a:bodyPr/>
        <a:lstStyle/>
        <a:p>
          <a:r>
            <a:rPr lang="en-US" sz="800" b="1" dirty="0">
              <a:latin typeface="Calibri" panose="020F0502020204030204" pitchFamily="34" charset="0"/>
              <a:cs typeface="Calibri" panose="020F0502020204030204" pitchFamily="34" charset="0"/>
            </a:rPr>
            <a:t>News and Media </a:t>
          </a:r>
        </a:p>
      </dgm:t>
    </dgm:pt>
    <dgm:pt modelId="{FF9B0F2C-1C5C-40BC-9CEB-EEF8106CBC4B}" type="parTrans" cxnId="{B75ECCB6-5AFA-4915-9077-CDEE3F8921E8}">
      <dgm:prSet/>
      <dgm:spPr/>
      <dgm:t>
        <a:bodyPr/>
        <a:lstStyle/>
        <a:p>
          <a:endParaRPr lang="en-US"/>
        </a:p>
      </dgm:t>
    </dgm:pt>
    <dgm:pt modelId="{480D8F2D-6935-4B82-88BD-079640081626}" type="sibTrans" cxnId="{B75ECCB6-5AFA-4915-9077-CDEE3F8921E8}">
      <dgm:prSet/>
      <dgm:spPr/>
      <dgm:t>
        <a:bodyPr/>
        <a:lstStyle/>
        <a:p>
          <a:endParaRPr lang="en-US"/>
        </a:p>
      </dgm:t>
    </dgm:pt>
    <dgm:pt modelId="{3ACE57F9-C5B3-4CB5-A674-5EBFD201B683}">
      <dgm:prSet custT="1"/>
      <dgm:spPr/>
      <dgm:t>
        <a:bodyPr/>
        <a:lstStyle/>
        <a:p>
          <a:r>
            <a:rPr lang="en-US" sz="700" dirty="0"/>
            <a:t>NAMSTD (News and Media Standard) </a:t>
          </a:r>
        </a:p>
      </dgm:t>
    </dgm:pt>
    <dgm:pt modelId="{AAD7B4E2-824B-424A-85F0-8CD2C5C6F6B2}" type="parTrans" cxnId="{99F53AA2-48AE-49E5-A32E-2CF988828406}">
      <dgm:prSet/>
      <dgm:spPr/>
      <dgm:t>
        <a:bodyPr/>
        <a:lstStyle/>
        <a:p>
          <a:endParaRPr lang="en-US" sz="700"/>
        </a:p>
      </dgm:t>
    </dgm:pt>
    <dgm:pt modelId="{29A9C22B-83B5-466C-8562-F3F5A05AB5D3}" type="sibTrans" cxnId="{99F53AA2-48AE-49E5-A32E-2CF988828406}">
      <dgm:prSet/>
      <dgm:spPr/>
      <dgm:t>
        <a:bodyPr/>
        <a:lstStyle/>
        <a:p>
          <a:endParaRPr lang="en-US"/>
        </a:p>
      </dgm:t>
    </dgm:pt>
    <dgm:pt modelId="{59509077-7202-4C37-9A3B-25092B34370C}">
      <dgm:prSet custT="1"/>
      <dgm:spPr/>
      <dgm:t>
        <a:bodyPr/>
        <a:lstStyle/>
        <a:p>
          <a:r>
            <a:rPr lang="en-US" sz="800" b="1" dirty="0">
              <a:latin typeface="Calibri" panose="020F0502020204030204" pitchFamily="34" charset="0"/>
              <a:cs typeface="Calibri" panose="020F0502020204030204" pitchFamily="34" charset="0"/>
            </a:rPr>
            <a:t>UBO</a:t>
          </a:r>
        </a:p>
      </dgm:t>
    </dgm:pt>
    <dgm:pt modelId="{C82BA2C5-DEAA-4A5E-9499-16C563778127}" type="parTrans" cxnId="{242D920C-05C6-422D-903F-652284A53A67}">
      <dgm:prSet/>
      <dgm:spPr/>
      <dgm:t>
        <a:bodyPr/>
        <a:lstStyle/>
        <a:p>
          <a:endParaRPr lang="en-US"/>
        </a:p>
      </dgm:t>
    </dgm:pt>
    <dgm:pt modelId="{2250AE7E-1D57-4D9F-A491-FC57056FDD11}" type="sibTrans" cxnId="{242D920C-05C6-422D-903F-652284A53A67}">
      <dgm:prSet/>
      <dgm:spPr/>
      <dgm:t>
        <a:bodyPr/>
        <a:lstStyle/>
        <a:p>
          <a:endParaRPr lang="en-US"/>
        </a:p>
      </dgm:t>
    </dgm:pt>
    <dgm:pt modelId="{59EAAD7D-B366-4FBE-9D61-85B34EE99C9C}">
      <dgm:prSet custT="1"/>
      <dgm:spPr/>
      <dgm:t>
        <a:bodyPr/>
        <a:lstStyle/>
        <a:p>
          <a:r>
            <a:rPr lang="en-US" sz="700" dirty="0"/>
            <a:t>CMPBOL (Beneficial Ownership List)</a:t>
          </a:r>
        </a:p>
      </dgm:t>
    </dgm:pt>
    <dgm:pt modelId="{81837AE1-AFBC-43B9-8F91-9DACED2463B3}" type="parTrans" cxnId="{B532AB86-32C2-41BE-AFA3-4FEFA80FE26B}">
      <dgm:prSet/>
      <dgm:spPr/>
      <dgm:t>
        <a:bodyPr/>
        <a:lstStyle/>
        <a:p>
          <a:endParaRPr lang="en-US" sz="700"/>
        </a:p>
      </dgm:t>
    </dgm:pt>
    <dgm:pt modelId="{7CFAD9A2-8468-4A79-B85D-77995D3197E9}" type="sibTrans" cxnId="{B532AB86-32C2-41BE-AFA3-4FEFA80FE26B}">
      <dgm:prSet/>
      <dgm:spPr/>
      <dgm:t>
        <a:bodyPr/>
        <a:lstStyle/>
        <a:p>
          <a:endParaRPr lang="en-US"/>
        </a:p>
      </dgm:t>
    </dgm:pt>
    <dgm:pt modelId="{066CA129-ECEA-4D7C-BE9D-73CB006A51E4}">
      <dgm:prSet custT="1"/>
      <dgm:spPr/>
      <dgm:t>
        <a:bodyPr/>
        <a:lstStyle/>
        <a:p>
          <a:r>
            <a:rPr lang="en-US" sz="700" dirty="0"/>
            <a:t>CMPBOS (Beneficial Ownership Structure) </a:t>
          </a:r>
        </a:p>
      </dgm:t>
    </dgm:pt>
    <dgm:pt modelId="{372A6CA0-18CD-4910-917D-FD3365AD03C2}" type="parTrans" cxnId="{C1A1A786-57B1-4789-99F4-E608AC5E1E2F}">
      <dgm:prSet/>
      <dgm:spPr/>
      <dgm:t>
        <a:bodyPr/>
        <a:lstStyle/>
        <a:p>
          <a:endParaRPr lang="en-US" sz="700"/>
        </a:p>
      </dgm:t>
    </dgm:pt>
    <dgm:pt modelId="{FBFFC483-A97A-4BC7-BC86-E44FD2F0DF8C}" type="sibTrans" cxnId="{C1A1A786-57B1-4789-99F4-E608AC5E1E2F}">
      <dgm:prSet/>
      <dgm:spPr/>
      <dgm:t>
        <a:bodyPr/>
        <a:lstStyle/>
        <a:p>
          <a:endParaRPr lang="en-US"/>
        </a:p>
      </dgm:t>
    </dgm:pt>
    <dgm:pt modelId="{BFE478AE-6A0B-4A06-9701-1AB3A1F3D018}">
      <dgm:prSet custT="1"/>
      <dgm:spPr/>
      <dgm:t>
        <a:bodyPr/>
        <a:lstStyle/>
        <a:p>
          <a:r>
            <a:rPr lang="en-US" sz="800" b="1" dirty="0">
              <a:latin typeface="Calibri" panose="020F0502020204030204" pitchFamily="34" charset="0"/>
              <a:cs typeface="Calibri" panose="020F0502020204030204" pitchFamily="34" charset="0"/>
            </a:rPr>
            <a:t>CAR API</a:t>
          </a:r>
        </a:p>
      </dgm:t>
    </dgm:pt>
    <dgm:pt modelId="{0D6F0CB7-61E6-491F-8E71-BEA03F45627C}" type="parTrans" cxnId="{82CB796C-8586-4DAC-9AD8-582CEF136102}">
      <dgm:prSet/>
      <dgm:spPr/>
      <dgm:t>
        <a:bodyPr/>
        <a:lstStyle/>
        <a:p>
          <a:endParaRPr lang="en-US"/>
        </a:p>
      </dgm:t>
    </dgm:pt>
    <dgm:pt modelId="{0697DE8B-61BB-4571-8E29-31E95A93BC3B}" type="sibTrans" cxnId="{82CB796C-8586-4DAC-9AD8-582CEF136102}">
      <dgm:prSet/>
      <dgm:spPr/>
      <dgm:t>
        <a:bodyPr/>
        <a:lstStyle/>
        <a:p>
          <a:endParaRPr lang="en-US"/>
        </a:p>
      </dgm:t>
    </dgm:pt>
    <dgm:pt modelId="{EC22108B-E1F8-42F3-8EDF-53835FBC881B}">
      <dgm:prSet custT="1"/>
      <dgm:spPr/>
      <dgm:t>
        <a:bodyPr/>
        <a:lstStyle/>
        <a:p>
          <a:r>
            <a:rPr lang="en-US" sz="700" dirty="0"/>
            <a:t>Risk</a:t>
          </a:r>
        </a:p>
      </dgm:t>
    </dgm:pt>
    <dgm:pt modelId="{A5141262-020B-4B1D-BE52-2AA4F22DF719}" type="parTrans" cxnId="{44C1560D-70CB-4997-B729-DB7BE9A4D99F}">
      <dgm:prSet/>
      <dgm:spPr/>
      <dgm:t>
        <a:bodyPr/>
        <a:lstStyle/>
        <a:p>
          <a:endParaRPr lang="en-US"/>
        </a:p>
      </dgm:t>
    </dgm:pt>
    <dgm:pt modelId="{402BE4D4-7625-425C-A435-9DBF59CCB785}" type="sibTrans" cxnId="{44C1560D-70CB-4997-B729-DB7BE9A4D99F}">
      <dgm:prSet/>
      <dgm:spPr/>
      <dgm:t>
        <a:bodyPr/>
        <a:lstStyle/>
        <a:p>
          <a:endParaRPr lang="en-US"/>
        </a:p>
      </dgm:t>
    </dgm:pt>
    <dgm:pt modelId="{DA73EDE1-4F1B-48CB-B1B8-34E3D866950B}">
      <dgm:prSet/>
      <dgm:spPr/>
      <dgm:t>
        <a:bodyPr/>
        <a:lstStyle/>
        <a:p>
          <a:r>
            <a:rPr lang="en-US" dirty="0"/>
            <a:t>Business Fraud Risk</a:t>
          </a:r>
        </a:p>
      </dgm:t>
    </dgm:pt>
    <dgm:pt modelId="{0554FA6B-9495-4756-A591-9E2A2F8A0C01}" type="parTrans" cxnId="{DF3EC9AF-F22B-4C2C-8E87-EE198DE6E09F}">
      <dgm:prSet/>
      <dgm:spPr/>
      <dgm:t>
        <a:bodyPr/>
        <a:lstStyle/>
        <a:p>
          <a:endParaRPr lang="en-US"/>
        </a:p>
      </dgm:t>
    </dgm:pt>
    <dgm:pt modelId="{FA4ED828-E8D1-4FBE-90F3-0B33D8ECE715}" type="sibTrans" cxnId="{DF3EC9AF-F22B-4C2C-8E87-EE198DE6E09F}">
      <dgm:prSet/>
      <dgm:spPr/>
      <dgm:t>
        <a:bodyPr/>
        <a:lstStyle/>
        <a:p>
          <a:endParaRPr lang="en-US"/>
        </a:p>
      </dgm:t>
    </dgm:pt>
    <dgm:pt modelId="{213A8E13-2047-4361-994A-AED913D41FDE}">
      <dgm:prSet/>
      <dgm:spPr/>
      <dgm:t>
        <a:bodyPr/>
        <a:lstStyle/>
        <a:p>
          <a:r>
            <a:rPr lang="en-US" dirty="0"/>
            <a:t>Fraud Search</a:t>
          </a:r>
        </a:p>
      </dgm:t>
    </dgm:pt>
    <dgm:pt modelId="{16D8992C-B462-4556-8561-28001F3A0DA3}" type="parTrans" cxnId="{534ED8CB-ACBB-4818-A627-4AE54DBFDABE}">
      <dgm:prSet/>
      <dgm:spPr/>
      <dgm:t>
        <a:bodyPr/>
        <a:lstStyle/>
        <a:p>
          <a:endParaRPr lang="en-US"/>
        </a:p>
      </dgm:t>
    </dgm:pt>
    <dgm:pt modelId="{18CA976A-3197-4451-970F-763D5AB4C2F7}" type="sibTrans" cxnId="{534ED8CB-ACBB-4818-A627-4AE54DBFDABE}">
      <dgm:prSet/>
      <dgm:spPr/>
      <dgm:t>
        <a:bodyPr/>
        <a:lstStyle/>
        <a:p>
          <a:endParaRPr lang="en-US"/>
        </a:p>
      </dgm:t>
    </dgm:pt>
    <dgm:pt modelId="{216F71EB-CDBA-4C5B-93B4-7F00383B9D3D}">
      <dgm:prSet/>
      <dgm:spPr/>
      <dgm:t>
        <a:bodyPr/>
        <a:lstStyle/>
        <a:p>
          <a:r>
            <a:rPr lang="en-US" dirty="0"/>
            <a:t>Fraud Risk Assessment</a:t>
          </a:r>
        </a:p>
      </dgm:t>
    </dgm:pt>
    <dgm:pt modelId="{6767D0D9-C550-432F-BCD0-E68EDEEB0C64}" type="parTrans" cxnId="{591C186E-CB68-4DBA-BCD8-6749FB4ECBFE}">
      <dgm:prSet/>
      <dgm:spPr/>
      <dgm:t>
        <a:bodyPr/>
        <a:lstStyle/>
        <a:p>
          <a:endParaRPr lang="en-US"/>
        </a:p>
      </dgm:t>
    </dgm:pt>
    <dgm:pt modelId="{09E3202E-2AE9-4937-9A99-3B80D366F615}" type="sibTrans" cxnId="{591C186E-CB68-4DBA-BCD8-6749FB4ECBFE}">
      <dgm:prSet/>
      <dgm:spPr/>
      <dgm:t>
        <a:bodyPr/>
        <a:lstStyle/>
        <a:p>
          <a:endParaRPr lang="en-US"/>
        </a:p>
      </dgm:t>
    </dgm:pt>
    <dgm:pt modelId="{ED3F7302-942C-4134-8FFC-83718066AB57}" type="pres">
      <dgm:prSet presAssocID="{631F1754-54AD-4ABD-92EB-8365FF19D167}" presName="diagram" presStyleCnt="0">
        <dgm:presLayoutVars>
          <dgm:chPref val="1"/>
          <dgm:dir/>
          <dgm:animOne val="branch"/>
          <dgm:animLvl val="lvl"/>
          <dgm:resizeHandles/>
        </dgm:presLayoutVars>
      </dgm:prSet>
      <dgm:spPr/>
    </dgm:pt>
    <dgm:pt modelId="{4B683319-5149-467E-8308-23C7776667B0}" type="pres">
      <dgm:prSet presAssocID="{0E7A6651-FC95-4A76-ABD3-9C1614B2EE1C}" presName="root" presStyleCnt="0"/>
      <dgm:spPr/>
    </dgm:pt>
    <dgm:pt modelId="{A6065278-52A5-460A-A851-F41D7D1B64D8}" type="pres">
      <dgm:prSet presAssocID="{0E7A6651-FC95-4A76-ABD3-9C1614B2EE1C}" presName="rootComposite" presStyleCnt="0"/>
      <dgm:spPr/>
    </dgm:pt>
    <dgm:pt modelId="{775B4087-3C7F-44BB-94F0-1742A9C22A81}" type="pres">
      <dgm:prSet presAssocID="{0E7A6651-FC95-4A76-ABD3-9C1614B2EE1C}" presName="rootText" presStyleLbl="node1" presStyleIdx="0" presStyleCnt="10" custLinFactNeighborX="8082"/>
      <dgm:spPr/>
    </dgm:pt>
    <dgm:pt modelId="{EB5CD2CC-C307-46D9-A7B6-82F8C3B9D6C8}" type="pres">
      <dgm:prSet presAssocID="{0E7A6651-FC95-4A76-ABD3-9C1614B2EE1C}" presName="rootConnector" presStyleLbl="node1" presStyleIdx="0" presStyleCnt="10"/>
      <dgm:spPr/>
    </dgm:pt>
    <dgm:pt modelId="{7BB13702-B7CD-4CB0-B283-13C1380DB11C}" type="pres">
      <dgm:prSet presAssocID="{0E7A6651-FC95-4A76-ABD3-9C1614B2EE1C}" presName="childShape" presStyleCnt="0"/>
      <dgm:spPr/>
    </dgm:pt>
    <dgm:pt modelId="{13E20FE9-32A9-49E2-ADD1-DAF367758F2B}" type="pres">
      <dgm:prSet presAssocID="{456A9C80-2992-4C52-86B9-6CB3E6E71D1B}" presName="Name13" presStyleLbl="parChTrans1D2" presStyleIdx="0" presStyleCnt="19"/>
      <dgm:spPr/>
    </dgm:pt>
    <dgm:pt modelId="{DB63A464-BB70-429D-A76E-572C9EE64A8D}" type="pres">
      <dgm:prSet presAssocID="{88F45101-E71D-458E-9A07-9FA734C6B247}" presName="childText" presStyleLbl="bgAcc1" presStyleIdx="0" presStyleCnt="19" custLinFactNeighborX="13464">
        <dgm:presLayoutVars>
          <dgm:bulletEnabled val="1"/>
        </dgm:presLayoutVars>
      </dgm:prSet>
      <dgm:spPr/>
    </dgm:pt>
    <dgm:pt modelId="{9D10439E-2AE7-48B0-8C49-537EB8964D01}" type="pres">
      <dgm:prSet presAssocID="{6866AD3C-5A4A-415D-A43D-75E6A841869C}" presName="Name13" presStyleLbl="parChTrans1D2" presStyleIdx="1" presStyleCnt="19"/>
      <dgm:spPr/>
    </dgm:pt>
    <dgm:pt modelId="{DD2A0FD2-F6C6-4FF8-A55F-58A351BEA50D}" type="pres">
      <dgm:prSet presAssocID="{0F25F28E-676F-4520-A872-E1B0020A6091}" presName="childText" presStyleLbl="bgAcc1" presStyleIdx="1" presStyleCnt="19" custLinFactNeighborX="13464">
        <dgm:presLayoutVars>
          <dgm:bulletEnabled val="1"/>
        </dgm:presLayoutVars>
      </dgm:prSet>
      <dgm:spPr/>
    </dgm:pt>
    <dgm:pt modelId="{18ABE4C4-7C73-4F60-89B2-E9F7B5AA8289}" type="pres">
      <dgm:prSet presAssocID="{000D95AC-8952-4958-9C2A-E9ABD4635928}" presName="root" presStyleCnt="0"/>
      <dgm:spPr/>
    </dgm:pt>
    <dgm:pt modelId="{74FC8D26-DF34-478A-9B46-66ABE05A8CEA}" type="pres">
      <dgm:prSet presAssocID="{000D95AC-8952-4958-9C2A-E9ABD4635928}" presName="rootComposite" presStyleCnt="0"/>
      <dgm:spPr/>
    </dgm:pt>
    <dgm:pt modelId="{7DF2DEC7-C09D-4183-B478-6D0B83B40B17}" type="pres">
      <dgm:prSet presAssocID="{000D95AC-8952-4958-9C2A-E9ABD4635928}" presName="rootText" presStyleLbl="node1" presStyleIdx="1" presStyleCnt="10"/>
      <dgm:spPr/>
    </dgm:pt>
    <dgm:pt modelId="{D1A97851-2650-491F-B95F-8D5C4ABBA7E0}" type="pres">
      <dgm:prSet presAssocID="{000D95AC-8952-4958-9C2A-E9ABD4635928}" presName="rootConnector" presStyleLbl="node1" presStyleIdx="1" presStyleCnt="10"/>
      <dgm:spPr/>
    </dgm:pt>
    <dgm:pt modelId="{780588F9-B9A9-436D-9E6F-829BF6E63BF0}" type="pres">
      <dgm:prSet presAssocID="{000D95AC-8952-4958-9C2A-E9ABD4635928}" presName="childShape" presStyleCnt="0"/>
      <dgm:spPr/>
    </dgm:pt>
    <dgm:pt modelId="{E406107B-4C51-449E-A638-8F672DAFB26B}" type="pres">
      <dgm:prSet presAssocID="{AAD7B4E2-824B-424A-85F0-8CD2C5C6F6B2}" presName="Name13" presStyleLbl="parChTrans1D2" presStyleIdx="2" presStyleCnt="19"/>
      <dgm:spPr/>
    </dgm:pt>
    <dgm:pt modelId="{729B22A5-FD8E-45A1-BEAA-4AFC395F71F7}" type="pres">
      <dgm:prSet presAssocID="{3ACE57F9-C5B3-4CB5-A674-5EBFD201B683}" presName="childText" presStyleLbl="bgAcc1" presStyleIdx="2" presStyleCnt="19" custScaleY="152974">
        <dgm:presLayoutVars>
          <dgm:bulletEnabled val="1"/>
        </dgm:presLayoutVars>
      </dgm:prSet>
      <dgm:spPr/>
    </dgm:pt>
    <dgm:pt modelId="{A8FDED69-CCE9-4075-B4F3-4F23A3F9F2C7}" type="pres">
      <dgm:prSet presAssocID="{59509077-7202-4C37-9A3B-25092B34370C}" presName="root" presStyleCnt="0"/>
      <dgm:spPr/>
    </dgm:pt>
    <dgm:pt modelId="{F9759840-9918-4138-B7C8-D025A80D542C}" type="pres">
      <dgm:prSet presAssocID="{59509077-7202-4C37-9A3B-25092B34370C}" presName="rootComposite" presStyleCnt="0"/>
      <dgm:spPr/>
    </dgm:pt>
    <dgm:pt modelId="{10D282BD-CF3C-41CD-9A18-5AC1527F0621}" type="pres">
      <dgm:prSet presAssocID="{59509077-7202-4C37-9A3B-25092B34370C}" presName="rootText" presStyleLbl="node1" presStyleIdx="2" presStyleCnt="10"/>
      <dgm:spPr/>
    </dgm:pt>
    <dgm:pt modelId="{9C25AEE0-8C05-4CC6-8B20-7A48DF8EFBD9}" type="pres">
      <dgm:prSet presAssocID="{59509077-7202-4C37-9A3B-25092B34370C}" presName="rootConnector" presStyleLbl="node1" presStyleIdx="2" presStyleCnt="10"/>
      <dgm:spPr/>
    </dgm:pt>
    <dgm:pt modelId="{68CDFD90-0220-494E-A9D9-34AA5E934B14}" type="pres">
      <dgm:prSet presAssocID="{59509077-7202-4C37-9A3B-25092B34370C}" presName="childShape" presStyleCnt="0"/>
      <dgm:spPr/>
    </dgm:pt>
    <dgm:pt modelId="{64E1F64E-D22A-4211-9DC1-8F1CC90E5F14}" type="pres">
      <dgm:prSet presAssocID="{81837AE1-AFBC-43B9-8F91-9DACED2463B3}" presName="Name13" presStyleLbl="parChTrans1D2" presStyleIdx="3" presStyleCnt="19"/>
      <dgm:spPr/>
    </dgm:pt>
    <dgm:pt modelId="{D5A3C424-6B2D-406A-841F-061DE913A5D3}" type="pres">
      <dgm:prSet presAssocID="{59EAAD7D-B366-4FBE-9D61-85B34EE99C9C}" presName="childText" presStyleLbl="bgAcc1" presStyleIdx="3" presStyleCnt="19" custScaleY="121737">
        <dgm:presLayoutVars>
          <dgm:bulletEnabled val="1"/>
        </dgm:presLayoutVars>
      </dgm:prSet>
      <dgm:spPr/>
    </dgm:pt>
    <dgm:pt modelId="{C53BF107-3ED7-4457-8BFE-AAE273F67D51}" type="pres">
      <dgm:prSet presAssocID="{372A6CA0-18CD-4910-917D-FD3365AD03C2}" presName="Name13" presStyleLbl="parChTrans1D2" presStyleIdx="4" presStyleCnt="19"/>
      <dgm:spPr/>
    </dgm:pt>
    <dgm:pt modelId="{D72DB0C5-F2AD-4C74-BBB1-C9A4210475FE}" type="pres">
      <dgm:prSet presAssocID="{066CA129-ECEA-4D7C-BE9D-73CB006A51E4}" presName="childText" presStyleLbl="bgAcc1" presStyleIdx="4" presStyleCnt="19" custScaleY="139598">
        <dgm:presLayoutVars>
          <dgm:bulletEnabled val="1"/>
        </dgm:presLayoutVars>
      </dgm:prSet>
      <dgm:spPr/>
    </dgm:pt>
    <dgm:pt modelId="{72369889-5AAD-4AE2-BA7E-25D22CF757BE}" type="pres">
      <dgm:prSet presAssocID="{BFE478AE-6A0B-4A06-9701-1AB3A1F3D018}" presName="root" presStyleCnt="0"/>
      <dgm:spPr/>
    </dgm:pt>
    <dgm:pt modelId="{0CC7CC8A-147B-4D63-93B4-0FD722EDA62F}" type="pres">
      <dgm:prSet presAssocID="{BFE478AE-6A0B-4A06-9701-1AB3A1F3D018}" presName="rootComposite" presStyleCnt="0"/>
      <dgm:spPr/>
    </dgm:pt>
    <dgm:pt modelId="{BBA54060-4251-459E-83E9-667A73BF6300}" type="pres">
      <dgm:prSet presAssocID="{BFE478AE-6A0B-4A06-9701-1AB3A1F3D018}" presName="rootText" presStyleLbl="node1" presStyleIdx="3" presStyleCnt="10"/>
      <dgm:spPr/>
    </dgm:pt>
    <dgm:pt modelId="{1AB87EB1-491F-49D2-AEC2-85A652114FB2}" type="pres">
      <dgm:prSet presAssocID="{BFE478AE-6A0B-4A06-9701-1AB3A1F3D018}" presName="rootConnector" presStyleLbl="node1" presStyleIdx="3" presStyleCnt="10"/>
      <dgm:spPr/>
    </dgm:pt>
    <dgm:pt modelId="{02DAF2A2-67E1-4764-8378-DE5E76DEBFF7}" type="pres">
      <dgm:prSet presAssocID="{BFE478AE-6A0B-4A06-9701-1AB3A1F3D018}" presName="childShape" presStyleCnt="0"/>
      <dgm:spPr/>
    </dgm:pt>
    <dgm:pt modelId="{7B087D45-EEED-410D-A4F4-22DD055EC501}" type="pres">
      <dgm:prSet presAssocID="{4EFC3D53-AD5A-472B-8E1D-BEFFAF2ABA42}" presName="Name13" presStyleLbl="parChTrans1D2" presStyleIdx="5" presStyleCnt="19"/>
      <dgm:spPr/>
    </dgm:pt>
    <dgm:pt modelId="{FC17C6EC-5B3C-4686-893E-9F05232BF180}" type="pres">
      <dgm:prSet presAssocID="{F4EBE27B-A7E8-447B-A5A3-6727F9869CB5}" presName="childText" presStyleLbl="bgAcc1" presStyleIdx="5" presStyleCnt="19">
        <dgm:presLayoutVars>
          <dgm:bulletEnabled val="1"/>
        </dgm:presLayoutVars>
      </dgm:prSet>
      <dgm:spPr/>
    </dgm:pt>
    <dgm:pt modelId="{8973F698-5180-4116-809A-C1182B2C0B59}" type="pres">
      <dgm:prSet presAssocID="{BBD46702-F045-4C12-B7DC-C99D2BC5BDAD}" presName="Name13" presStyleLbl="parChTrans1D2" presStyleIdx="6" presStyleCnt="19"/>
      <dgm:spPr/>
    </dgm:pt>
    <dgm:pt modelId="{9AF4BC43-67DD-49BE-925F-7B0096EAA9D1}" type="pres">
      <dgm:prSet presAssocID="{91146731-69FC-4C28-AEAD-DE6776F922E2}" presName="childText" presStyleLbl="bgAcc1" presStyleIdx="6" presStyleCnt="19">
        <dgm:presLayoutVars>
          <dgm:bulletEnabled val="1"/>
        </dgm:presLayoutVars>
      </dgm:prSet>
      <dgm:spPr/>
    </dgm:pt>
    <dgm:pt modelId="{6CF6805F-D77C-44C6-809E-79ACB5C62D30}" type="pres">
      <dgm:prSet presAssocID="{7EEDC61B-EBE6-4A5A-8061-403EF9BBF023}" presName="Name13" presStyleLbl="parChTrans1D2" presStyleIdx="7" presStyleCnt="19"/>
      <dgm:spPr/>
    </dgm:pt>
    <dgm:pt modelId="{64178DC3-A7A9-43D2-9A2D-0189FE1DA360}" type="pres">
      <dgm:prSet presAssocID="{42B9849B-0909-4F2E-AE22-06BD3C7C4618}" presName="childText" presStyleLbl="bgAcc1" presStyleIdx="7" presStyleCnt="19">
        <dgm:presLayoutVars>
          <dgm:bulletEnabled val="1"/>
        </dgm:presLayoutVars>
      </dgm:prSet>
      <dgm:spPr/>
    </dgm:pt>
    <dgm:pt modelId="{B06BE7DE-3F52-494A-9BB2-52550FD2ACAB}" type="pres">
      <dgm:prSet presAssocID="{91E1E2AC-2DA5-415D-91F0-A28E3D5A94FF}" presName="root" presStyleCnt="0"/>
      <dgm:spPr/>
    </dgm:pt>
    <dgm:pt modelId="{30AA2356-D5DE-4835-A90C-54C195351FBA}" type="pres">
      <dgm:prSet presAssocID="{91E1E2AC-2DA5-415D-91F0-A28E3D5A94FF}" presName="rootComposite" presStyleCnt="0"/>
      <dgm:spPr/>
    </dgm:pt>
    <dgm:pt modelId="{DC71C8E3-852D-4DD3-80BA-1E6B940F9276}" type="pres">
      <dgm:prSet presAssocID="{91E1E2AC-2DA5-415D-91F0-A28E3D5A94FF}" presName="rootText" presStyleLbl="node1" presStyleIdx="4" presStyleCnt="10"/>
      <dgm:spPr/>
    </dgm:pt>
    <dgm:pt modelId="{DBAE76BD-475D-4D86-B6F9-B2151D6D04D2}" type="pres">
      <dgm:prSet presAssocID="{91E1E2AC-2DA5-415D-91F0-A28E3D5A94FF}" presName="rootConnector" presStyleLbl="node1" presStyleIdx="4" presStyleCnt="10"/>
      <dgm:spPr/>
    </dgm:pt>
    <dgm:pt modelId="{29388988-1B58-4E7A-966A-5BA1414ACC4E}" type="pres">
      <dgm:prSet presAssocID="{91E1E2AC-2DA5-415D-91F0-A28E3D5A94FF}" presName="childShape" presStyleCnt="0"/>
      <dgm:spPr/>
    </dgm:pt>
    <dgm:pt modelId="{BFFD256E-6D53-499E-9A0B-D5D3C9472C3C}" type="pres">
      <dgm:prSet presAssocID="{F803CCC2-A435-498E-8740-9F0A85DCAB49}" presName="Name13" presStyleLbl="parChTrans1D2" presStyleIdx="8" presStyleCnt="19"/>
      <dgm:spPr/>
    </dgm:pt>
    <dgm:pt modelId="{C495945C-F587-426E-9CB5-CC578B3156E2}" type="pres">
      <dgm:prSet presAssocID="{95172A7E-E47E-42A0-A93E-46780E755420}" presName="childText" presStyleLbl="bgAcc1" presStyleIdx="8" presStyleCnt="19" custScaleY="127124">
        <dgm:presLayoutVars>
          <dgm:bulletEnabled val="1"/>
        </dgm:presLayoutVars>
      </dgm:prSet>
      <dgm:spPr/>
    </dgm:pt>
    <dgm:pt modelId="{B3423D1D-D4A6-45DE-9DDD-01FCF7EB15FB}" type="pres">
      <dgm:prSet presAssocID="{89804FFA-85E9-4848-AE4B-2868290C0F0A}" presName="Name13" presStyleLbl="parChTrans1D2" presStyleIdx="9" presStyleCnt="19"/>
      <dgm:spPr/>
    </dgm:pt>
    <dgm:pt modelId="{C3C233FC-0015-4051-B81D-3FF5A3A9E242}" type="pres">
      <dgm:prSet presAssocID="{71C1C495-6F4F-4EEA-AF22-A38F3FF524CE}" presName="childText" presStyleLbl="bgAcc1" presStyleIdx="9" presStyleCnt="19" custScaleY="159975">
        <dgm:presLayoutVars>
          <dgm:bulletEnabled val="1"/>
        </dgm:presLayoutVars>
      </dgm:prSet>
      <dgm:spPr/>
    </dgm:pt>
    <dgm:pt modelId="{CF6C760A-7B2C-4BB8-AD9A-2C8FE9093F95}" type="pres">
      <dgm:prSet presAssocID="{25BAB589-4AC9-47F3-A63B-7DF4E1C9E03D}" presName="root" presStyleCnt="0"/>
      <dgm:spPr/>
    </dgm:pt>
    <dgm:pt modelId="{F4E2BAC9-480B-4DD6-9FDE-B46BD7928C96}" type="pres">
      <dgm:prSet presAssocID="{25BAB589-4AC9-47F3-A63B-7DF4E1C9E03D}" presName="rootComposite" presStyleCnt="0"/>
      <dgm:spPr/>
    </dgm:pt>
    <dgm:pt modelId="{C5660C2B-6D97-49CE-8D74-A44840B8B0D5}" type="pres">
      <dgm:prSet presAssocID="{25BAB589-4AC9-47F3-A63B-7DF4E1C9E03D}" presName="rootText" presStyleLbl="node1" presStyleIdx="5" presStyleCnt="10"/>
      <dgm:spPr/>
    </dgm:pt>
    <dgm:pt modelId="{9EDE5110-F38C-4859-9AFE-0D2240D0AF53}" type="pres">
      <dgm:prSet presAssocID="{25BAB589-4AC9-47F3-A63B-7DF4E1C9E03D}" presName="rootConnector" presStyleLbl="node1" presStyleIdx="5" presStyleCnt="10"/>
      <dgm:spPr/>
    </dgm:pt>
    <dgm:pt modelId="{9667909B-3E28-4220-B822-313A8B575711}" type="pres">
      <dgm:prSet presAssocID="{25BAB589-4AC9-47F3-A63B-7DF4E1C9E03D}" presName="childShape" presStyleCnt="0"/>
      <dgm:spPr/>
    </dgm:pt>
    <dgm:pt modelId="{E336BC51-9FD3-4FD0-B341-FFE4AB228BE4}" type="pres">
      <dgm:prSet presAssocID="{D439C7B9-0503-41A3-A52D-38B9674D96F5}" presName="Name13" presStyleLbl="parChTrans1D2" presStyleIdx="10" presStyleCnt="19"/>
      <dgm:spPr/>
    </dgm:pt>
    <dgm:pt modelId="{9AF71465-5DEC-4A44-AC8C-7F5FC8E9CA24}" type="pres">
      <dgm:prSet presAssocID="{77F2A8C6-FDC5-460F-974C-A0EDF7503545}" presName="childText" presStyleLbl="bgAcc1" presStyleIdx="10" presStyleCnt="19">
        <dgm:presLayoutVars>
          <dgm:bulletEnabled val="1"/>
        </dgm:presLayoutVars>
      </dgm:prSet>
      <dgm:spPr/>
    </dgm:pt>
    <dgm:pt modelId="{1173BB94-C207-4F8E-A6C0-6A813F803DF0}" type="pres">
      <dgm:prSet presAssocID="{D2EF24E7-0CF1-4846-8186-BC8359CAB896}" presName="Name13" presStyleLbl="parChTrans1D2" presStyleIdx="11" presStyleCnt="19"/>
      <dgm:spPr/>
    </dgm:pt>
    <dgm:pt modelId="{60D6113D-5851-43FA-878C-FC3F1A45EEA1}" type="pres">
      <dgm:prSet presAssocID="{8F9E1008-CC59-4CCF-A187-FDE0ED1182F7}" presName="childText" presStyleLbl="bgAcc1" presStyleIdx="11" presStyleCnt="19">
        <dgm:presLayoutVars>
          <dgm:bulletEnabled val="1"/>
        </dgm:presLayoutVars>
      </dgm:prSet>
      <dgm:spPr/>
    </dgm:pt>
    <dgm:pt modelId="{5FE39EEC-2137-4A0D-93EE-C0D440F9EB7F}" type="pres">
      <dgm:prSet presAssocID="{A5141262-020B-4B1D-BE52-2AA4F22DF719}" presName="Name13" presStyleLbl="parChTrans1D2" presStyleIdx="12" presStyleCnt="19"/>
      <dgm:spPr/>
    </dgm:pt>
    <dgm:pt modelId="{22B8A952-B014-4DD4-BBCE-3D7250C8E0CB}" type="pres">
      <dgm:prSet presAssocID="{EC22108B-E1F8-42F3-8EDF-53835FBC881B}" presName="childText" presStyleLbl="bgAcc1" presStyleIdx="12" presStyleCnt="19">
        <dgm:presLayoutVars>
          <dgm:bulletEnabled val="1"/>
        </dgm:presLayoutVars>
      </dgm:prSet>
      <dgm:spPr/>
    </dgm:pt>
    <dgm:pt modelId="{50BD4639-2F7C-47CD-825C-91F0E17D17F6}" type="pres">
      <dgm:prSet presAssocID="{B60E4177-142E-435B-90FD-7423CA2F2AC0}" presName="root" presStyleCnt="0"/>
      <dgm:spPr/>
    </dgm:pt>
    <dgm:pt modelId="{92C38C07-2527-41A2-9707-3943E240A6BA}" type="pres">
      <dgm:prSet presAssocID="{B60E4177-142E-435B-90FD-7423CA2F2AC0}" presName="rootComposite" presStyleCnt="0"/>
      <dgm:spPr/>
    </dgm:pt>
    <dgm:pt modelId="{B2C16BB9-492F-4410-8F0D-9C26F2A80521}" type="pres">
      <dgm:prSet presAssocID="{B60E4177-142E-435B-90FD-7423CA2F2AC0}" presName="rootText" presStyleLbl="node1" presStyleIdx="6" presStyleCnt="10"/>
      <dgm:spPr/>
    </dgm:pt>
    <dgm:pt modelId="{57FD3519-3AD4-4854-82B5-75153AE87933}" type="pres">
      <dgm:prSet presAssocID="{B60E4177-142E-435B-90FD-7423CA2F2AC0}" presName="rootConnector" presStyleLbl="node1" presStyleIdx="6" presStyleCnt="10"/>
      <dgm:spPr/>
    </dgm:pt>
    <dgm:pt modelId="{CE7E8A53-9516-4A91-AEA9-A64CBBC79963}" type="pres">
      <dgm:prSet presAssocID="{B60E4177-142E-435B-90FD-7423CA2F2AC0}" presName="childShape" presStyleCnt="0"/>
      <dgm:spPr/>
    </dgm:pt>
    <dgm:pt modelId="{0D37A4DE-4753-4B38-A290-1F8EABD7B880}" type="pres">
      <dgm:prSet presAssocID="{8963B7DB-0A42-4B0B-B28D-59C3F45ABC77}" presName="Name13" presStyleLbl="parChTrans1D2" presStyleIdx="13" presStyleCnt="19"/>
      <dgm:spPr/>
    </dgm:pt>
    <dgm:pt modelId="{4BFB6676-1893-4001-80F4-04C4BCF05F9D}" type="pres">
      <dgm:prSet presAssocID="{8988BD22-8506-401B-8A4B-5033A04A0FAF}" presName="childText" presStyleLbl="bgAcc1" presStyleIdx="13" presStyleCnt="19">
        <dgm:presLayoutVars>
          <dgm:bulletEnabled val="1"/>
        </dgm:presLayoutVars>
      </dgm:prSet>
      <dgm:spPr/>
    </dgm:pt>
    <dgm:pt modelId="{F847AF19-6BAA-452D-B9D8-90FD1856F5E7}" type="pres">
      <dgm:prSet presAssocID="{8CA7E1CF-044A-4BE8-950F-21D2F50F4D17}" presName="Name13" presStyleLbl="parChTrans1D2" presStyleIdx="14" presStyleCnt="19"/>
      <dgm:spPr/>
    </dgm:pt>
    <dgm:pt modelId="{83333990-2F1D-4320-A539-8B632F8DD1D6}" type="pres">
      <dgm:prSet presAssocID="{B06FB2D0-831D-498F-AD8E-56F9DC6B113E}" presName="childText" presStyleLbl="bgAcc1" presStyleIdx="14" presStyleCnt="19">
        <dgm:presLayoutVars>
          <dgm:bulletEnabled val="1"/>
        </dgm:presLayoutVars>
      </dgm:prSet>
      <dgm:spPr/>
    </dgm:pt>
    <dgm:pt modelId="{7BFAE02A-7668-4BDC-B732-8616F4D4F490}" type="pres">
      <dgm:prSet presAssocID="{27FF1E8C-CDDE-4B09-A731-876C631C1492}" presName="root" presStyleCnt="0"/>
      <dgm:spPr/>
    </dgm:pt>
    <dgm:pt modelId="{61A71E2D-5898-4287-BE8F-D2A89CFFD81D}" type="pres">
      <dgm:prSet presAssocID="{27FF1E8C-CDDE-4B09-A731-876C631C1492}" presName="rootComposite" presStyleCnt="0"/>
      <dgm:spPr/>
    </dgm:pt>
    <dgm:pt modelId="{44F2CF83-E86E-4D63-86D3-7263A385341B}" type="pres">
      <dgm:prSet presAssocID="{27FF1E8C-CDDE-4B09-A731-876C631C1492}" presName="rootText" presStyleLbl="node1" presStyleIdx="7" presStyleCnt="10"/>
      <dgm:spPr/>
    </dgm:pt>
    <dgm:pt modelId="{E62BAC79-F4A0-493B-B536-44215A6516E3}" type="pres">
      <dgm:prSet presAssocID="{27FF1E8C-CDDE-4B09-A731-876C631C1492}" presName="rootConnector" presStyleLbl="node1" presStyleIdx="7" presStyleCnt="10"/>
      <dgm:spPr/>
    </dgm:pt>
    <dgm:pt modelId="{B7D7FE85-5A7B-41C0-90E7-468F40EFDB29}" type="pres">
      <dgm:prSet presAssocID="{27FF1E8C-CDDE-4B09-A731-876C631C1492}" presName="childShape" presStyleCnt="0"/>
      <dgm:spPr/>
    </dgm:pt>
    <dgm:pt modelId="{8AE72354-3741-41D9-9909-2142009B2892}" type="pres">
      <dgm:prSet presAssocID="{99B76C97-38F4-479E-8659-4E3DB774C9F5}" presName="Name13" presStyleLbl="parChTrans1D2" presStyleIdx="15" presStyleCnt="19"/>
      <dgm:spPr/>
    </dgm:pt>
    <dgm:pt modelId="{03C2123F-54F6-4D88-9822-360744D8561B}" type="pres">
      <dgm:prSet presAssocID="{FD855B81-C6CD-4051-B8EC-BB3EE2E9B9F9}" presName="childText" presStyleLbl="bgAcc1" presStyleIdx="15" presStyleCnt="19">
        <dgm:presLayoutVars>
          <dgm:bulletEnabled val="1"/>
        </dgm:presLayoutVars>
      </dgm:prSet>
      <dgm:spPr/>
    </dgm:pt>
    <dgm:pt modelId="{E945D569-A3E0-4E27-A0E3-48CDB9288A6B}" type="pres">
      <dgm:prSet presAssocID="{3137DC04-9320-4A91-B0F4-46591D702CD1}" presName="root" presStyleCnt="0"/>
      <dgm:spPr/>
    </dgm:pt>
    <dgm:pt modelId="{91F04699-7466-4695-80C4-5A52E8DF75C4}" type="pres">
      <dgm:prSet presAssocID="{3137DC04-9320-4A91-B0F4-46591D702CD1}" presName="rootComposite" presStyleCnt="0"/>
      <dgm:spPr/>
    </dgm:pt>
    <dgm:pt modelId="{6574E8AE-16B8-4111-B952-252AAFAB7E68}" type="pres">
      <dgm:prSet presAssocID="{3137DC04-9320-4A91-B0F4-46591D702CD1}" presName="rootText" presStyleLbl="node1" presStyleIdx="8" presStyleCnt="10"/>
      <dgm:spPr/>
    </dgm:pt>
    <dgm:pt modelId="{ECAFC0E3-6F40-4FD7-9C75-97139A3772B1}" type="pres">
      <dgm:prSet presAssocID="{3137DC04-9320-4A91-B0F4-46591D702CD1}" presName="rootConnector" presStyleLbl="node1" presStyleIdx="8" presStyleCnt="10"/>
      <dgm:spPr/>
    </dgm:pt>
    <dgm:pt modelId="{A18940C4-F2F8-448D-8E59-18C7023E2EA7}" type="pres">
      <dgm:prSet presAssocID="{3137DC04-9320-4A91-B0F4-46591D702CD1}" presName="childShape" presStyleCnt="0"/>
      <dgm:spPr/>
    </dgm:pt>
    <dgm:pt modelId="{A61BF2F1-259C-41E9-A8AA-48600EF78FD6}" type="pres">
      <dgm:prSet presAssocID="{8A53C283-2021-4A03-B1D2-212E5160662D}" presName="Name13" presStyleLbl="parChTrans1D2" presStyleIdx="16" presStyleCnt="19"/>
      <dgm:spPr/>
    </dgm:pt>
    <dgm:pt modelId="{EE0D322E-7566-4E96-9948-A7497CBC8E52}" type="pres">
      <dgm:prSet presAssocID="{101AB0F6-FE01-43F3-897D-B786D89B814A}" presName="childText" presStyleLbl="bgAcc1" presStyleIdx="16" presStyleCnt="19" custScaleY="187398">
        <dgm:presLayoutVars>
          <dgm:bulletEnabled val="1"/>
        </dgm:presLayoutVars>
      </dgm:prSet>
      <dgm:spPr/>
    </dgm:pt>
    <dgm:pt modelId="{57A09B35-1724-4CF9-ACB3-3164EEB26DBA}" type="pres">
      <dgm:prSet presAssocID="{DA73EDE1-4F1B-48CB-B1B8-34E3D866950B}" presName="root" presStyleCnt="0"/>
      <dgm:spPr/>
    </dgm:pt>
    <dgm:pt modelId="{21D9ABB7-7090-4AC1-B5C0-FE153F623F40}" type="pres">
      <dgm:prSet presAssocID="{DA73EDE1-4F1B-48CB-B1B8-34E3D866950B}" presName="rootComposite" presStyleCnt="0"/>
      <dgm:spPr/>
    </dgm:pt>
    <dgm:pt modelId="{13CF6F6C-7259-4FB5-9221-98FEE4C6AAF1}" type="pres">
      <dgm:prSet presAssocID="{DA73EDE1-4F1B-48CB-B1B8-34E3D866950B}" presName="rootText" presStyleLbl="node1" presStyleIdx="9" presStyleCnt="10" custLinFactNeighborX="-10102" custLinFactNeighborY="-2693"/>
      <dgm:spPr/>
    </dgm:pt>
    <dgm:pt modelId="{373EE772-B802-4EE9-94EE-4125FF49B44B}" type="pres">
      <dgm:prSet presAssocID="{DA73EDE1-4F1B-48CB-B1B8-34E3D866950B}" presName="rootConnector" presStyleLbl="node1" presStyleIdx="9" presStyleCnt="10"/>
      <dgm:spPr/>
    </dgm:pt>
    <dgm:pt modelId="{764D95A1-7EC5-4864-8C5B-40EDFBEA304E}" type="pres">
      <dgm:prSet presAssocID="{DA73EDE1-4F1B-48CB-B1B8-34E3D866950B}" presName="childShape" presStyleCnt="0"/>
      <dgm:spPr/>
    </dgm:pt>
    <dgm:pt modelId="{11A82A6B-AB5A-4963-B55C-F32F2FD946EF}" type="pres">
      <dgm:prSet presAssocID="{16D8992C-B462-4556-8561-28001F3A0DA3}" presName="Name13" presStyleLbl="parChTrans1D2" presStyleIdx="17" presStyleCnt="19"/>
      <dgm:spPr/>
    </dgm:pt>
    <dgm:pt modelId="{876CF9E9-8E34-4EA0-B925-A4D66151D135}" type="pres">
      <dgm:prSet presAssocID="{213A8E13-2047-4361-994A-AED913D41FDE}" presName="childText" presStyleLbl="bgAcc1" presStyleIdx="17" presStyleCnt="19" custLinFactNeighborX="-8415">
        <dgm:presLayoutVars>
          <dgm:bulletEnabled val="1"/>
        </dgm:presLayoutVars>
      </dgm:prSet>
      <dgm:spPr/>
    </dgm:pt>
    <dgm:pt modelId="{A448B4B7-EC6A-45CF-85B8-784F0A4CFCA4}" type="pres">
      <dgm:prSet presAssocID="{6767D0D9-C550-432F-BCD0-E68EDEEB0C64}" presName="Name13" presStyleLbl="parChTrans1D2" presStyleIdx="18" presStyleCnt="19"/>
      <dgm:spPr/>
    </dgm:pt>
    <dgm:pt modelId="{501F406D-A2C7-417D-983E-A4C3A8680542}" type="pres">
      <dgm:prSet presAssocID="{216F71EB-CDBA-4C5B-93B4-7F00383B9D3D}" presName="childText" presStyleLbl="bgAcc1" presStyleIdx="18" presStyleCnt="19" custLinFactNeighborX="-6732">
        <dgm:presLayoutVars>
          <dgm:bulletEnabled val="1"/>
        </dgm:presLayoutVars>
      </dgm:prSet>
      <dgm:spPr/>
    </dgm:pt>
  </dgm:ptLst>
  <dgm:cxnLst>
    <dgm:cxn modelId="{82DA1C01-F5FE-441A-9B89-F66049BD68F3}" type="presOf" srcId="{D2EF24E7-0CF1-4846-8186-BC8359CAB896}" destId="{1173BB94-C207-4F8E-A6C0-6A813F803DF0}" srcOrd="0" destOrd="0" presId="urn:microsoft.com/office/officeart/2005/8/layout/hierarchy3"/>
    <dgm:cxn modelId="{53460806-6AE6-4A0D-B7B9-A39BDF231C60}" type="presOf" srcId="{0E7A6651-FC95-4A76-ABD3-9C1614B2EE1C}" destId="{EB5CD2CC-C307-46D9-A7B6-82F8C3B9D6C8}" srcOrd="1" destOrd="0" presId="urn:microsoft.com/office/officeart/2005/8/layout/hierarchy3"/>
    <dgm:cxn modelId="{75FFDB0A-B004-43D7-9816-622F219C446A}" type="presOf" srcId="{4EFC3D53-AD5A-472B-8E1D-BEFFAF2ABA42}" destId="{7B087D45-EEED-410D-A4F4-22DD055EC501}" srcOrd="0" destOrd="0" presId="urn:microsoft.com/office/officeart/2005/8/layout/hierarchy3"/>
    <dgm:cxn modelId="{B8AF7F0B-41A8-4B2A-AD11-4620F00DBD62}" type="presOf" srcId="{91E1E2AC-2DA5-415D-91F0-A28E3D5A94FF}" destId="{DBAE76BD-475D-4D86-B6F9-B2151D6D04D2}" srcOrd="1" destOrd="0" presId="urn:microsoft.com/office/officeart/2005/8/layout/hierarchy3"/>
    <dgm:cxn modelId="{242D920C-05C6-422D-903F-652284A53A67}" srcId="{631F1754-54AD-4ABD-92EB-8365FF19D167}" destId="{59509077-7202-4C37-9A3B-25092B34370C}" srcOrd="2" destOrd="0" parTransId="{C82BA2C5-DEAA-4A5E-9499-16C563778127}" sibTransId="{2250AE7E-1D57-4D9F-A491-FC57056FDD11}"/>
    <dgm:cxn modelId="{44C1560D-70CB-4997-B729-DB7BE9A4D99F}" srcId="{25BAB589-4AC9-47F3-A63B-7DF4E1C9E03D}" destId="{EC22108B-E1F8-42F3-8EDF-53835FBC881B}" srcOrd="2" destOrd="0" parTransId="{A5141262-020B-4B1D-BE52-2AA4F22DF719}" sibTransId="{402BE4D4-7625-425C-A435-9DBF59CCB785}"/>
    <dgm:cxn modelId="{4159310E-FA26-47AC-8FDF-57E5EEAA6F6A}" srcId="{631F1754-54AD-4ABD-92EB-8365FF19D167}" destId="{25BAB589-4AC9-47F3-A63B-7DF4E1C9E03D}" srcOrd="5" destOrd="0" parTransId="{DD422838-3E7D-421E-8095-752CC98BA2E1}" sibTransId="{4EC545B5-4465-4FD2-BD5E-EBD280694A1B}"/>
    <dgm:cxn modelId="{B9AAD110-AE8A-4A1B-A1E6-F4090B4213EA}" type="presOf" srcId="{216F71EB-CDBA-4C5B-93B4-7F00383B9D3D}" destId="{501F406D-A2C7-417D-983E-A4C3A8680542}" srcOrd="0" destOrd="0" presId="urn:microsoft.com/office/officeart/2005/8/layout/hierarchy3"/>
    <dgm:cxn modelId="{28489511-2266-4D3E-AE3C-F65FD3529406}" type="presOf" srcId="{B06FB2D0-831D-498F-AD8E-56F9DC6B113E}" destId="{83333990-2F1D-4320-A539-8B632F8DD1D6}" srcOrd="0" destOrd="0" presId="urn:microsoft.com/office/officeart/2005/8/layout/hierarchy3"/>
    <dgm:cxn modelId="{58475513-B4DC-4641-8F17-D53DDECA95E8}" srcId="{71C1C495-6F4F-4EEA-AF22-A38F3FF524CE}" destId="{0006DDCE-BD4C-4F6F-9E25-C292FE0890B8}" srcOrd="1" destOrd="0" parTransId="{CACFBBC3-2E0C-40A7-A33D-C6099356855E}" sibTransId="{0E244289-144F-4ECC-95CB-42C1027D5595}"/>
    <dgm:cxn modelId="{6FE2C415-DFD1-4A76-904E-3CA5D1EA7833}" srcId="{0E7A6651-FC95-4A76-ABD3-9C1614B2EE1C}" destId="{0F25F28E-676F-4520-A872-E1B0020A6091}" srcOrd="1" destOrd="0" parTransId="{6866AD3C-5A4A-415D-A43D-75E6A841869C}" sibTransId="{A18B8E3B-7A6F-4DC2-B76D-56EBCD8B3A7C}"/>
    <dgm:cxn modelId="{C108BF1A-896D-451B-A967-E2232F553484}" type="presOf" srcId="{631F1754-54AD-4ABD-92EB-8365FF19D167}" destId="{ED3F7302-942C-4134-8FFC-83718066AB57}" srcOrd="0" destOrd="0" presId="urn:microsoft.com/office/officeart/2005/8/layout/hierarchy3"/>
    <dgm:cxn modelId="{02EDE71A-4D72-4004-93FF-6C333EDA238D}" type="presOf" srcId="{40BC5538-A1FC-49EA-9899-086E65AFE4EE}" destId="{C3C233FC-0015-4051-B81D-3FF5A3A9E242}" srcOrd="0" destOrd="1" presId="urn:microsoft.com/office/officeart/2005/8/layout/hierarchy3"/>
    <dgm:cxn modelId="{9EA8F91F-CA9D-46CE-B294-FA74975676CF}" type="presOf" srcId="{AAD7B4E2-824B-424A-85F0-8CD2C5C6F6B2}" destId="{E406107B-4C51-449E-A638-8F672DAFB26B}" srcOrd="0" destOrd="0" presId="urn:microsoft.com/office/officeart/2005/8/layout/hierarchy3"/>
    <dgm:cxn modelId="{359FC421-6D3E-421A-8DF1-C66C2EB3D401}" type="presOf" srcId="{59EAAD7D-B366-4FBE-9D61-85B34EE99C9C}" destId="{D5A3C424-6B2D-406A-841F-061DE913A5D3}" srcOrd="0" destOrd="0" presId="urn:microsoft.com/office/officeart/2005/8/layout/hierarchy3"/>
    <dgm:cxn modelId="{20088B2E-9557-4917-94DA-01C7F83F85E3}" type="presOf" srcId="{456A9C80-2992-4C52-86B9-6CB3E6E71D1B}" destId="{13E20FE9-32A9-49E2-ADD1-DAF367758F2B}" srcOrd="0" destOrd="0" presId="urn:microsoft.com/office/officeart/2005/8/layout/hierarchy3"/>
    <dgm:cxn modelId="{83FDBE33-F871-42C9-8D7D-823C5F5B1930}" srcId="{631F1754-54AD-4ABD-92EB-8365FF19D167}" destId="{3137DC04-9320-4A91-B0F4-46591D702CD1}" srcOrd="8" destOrd="0" parTransId="{33378AC7-2668-41C1-8B90-51B007B5F5B7}" sibTransId="{620F9457-4159-412F-8BB7-B257B23383CB}"/>
    <dgm:cxn modelId="{ACBFF935-A655-40CF-8446-764C9D57E496}" type="presOf" srcId="{77F2A8C6-FDC5-460F-974C-A0EDF7503545}" destId="{9AF71465-5DEC-4A44-AC8C-7F5FC8E9CA24}" srcOrd="0" destOrd="0" presId="urn:microsoft.com/office/officeart/2005/8/layout/hierarchy3"/>
    <dgm:cxn modelId="{368E5F39-D737-40E8-AEBC-C55C96917A60}" srcId="{95172A7E-E47E-42A0-A93E-46780E755420}" destId="{2E3C9E20-E5D7-40DB-B63C-F074B9A87E97}" srcOrd="1" destOrd="0" parTransId="{3316CA42-6408-4CEB-80E9-CAA550A0F55E}" sibTransId="{F3DDE62A-51CE-4B0B-8580-993C77FB89B1}"/>
    <dgm:cxn modelId="{886FE43B-B967-4282-B88B-6B0637EDFEE0}" type="presOf" srcId="{0006DDCE-BD4C-4F6F-9E25-C292FE0890B8}" destId="{C3C233FC-0015-4051-B81D-3FF5A3A9E242}" srcOrd="0" destOrd="2" presId="urn:microsoft.com/office/officeart/2005/8/layout/hierarchy3"/>
    <dgm:cxn modelId="{57CED13F-C326-44D1-AFF2-D64D8B549D3E}" type="presOf" srcId="{3137DC04-9320-4A91-B0F4-46591D702CD1}" destId="{ECAFC0E3-6F40-4FD7-9C75-97139A3772B1}" srcOrd="1" destOrd="0" presId="urn:microsoft.com/office/officeart/2005/8/layout/hierarchy3"/>
    <dgm:cxn modelId="{39823640-1737-4205-AFE6-8CEA61D442F5}" type="presOf" srcId="{8A53C283-2021-4A03-B1D2-212E5160662D}" destId="{A61BF2F1-259C-41E9-A8AA-48600EF78FD6}" srcOrd="0" destOrd="0" presId="urn:microsoft.com/office/officeart/2005/8/layout/hierarchy3"/>
    <dgm:cxn modelId="{E7005A5C-8354-4127-B877-1022CAAF10B7}" type="presOf" srcId="{BFE478AE-6A0B-4A06-9701-1AB3A1F3D018}" destId="{1AB87EB1-491F-49D2-AEC2-85A652114FB2}" srcOrd="1" destOrd="0" presId="urn:microsoft.com/office/officeart/2005/8/layout/hierarchy3"/>
    <dgm:cxn modelId="{22E70F41-2F16-49EB-B535-601F8C816A86}" srcId="{631F1754-54AD-4ABD-92EB-8365FF19D167}" destId="{27FF1E8C-CDDE-4B09-A731-876C631C1492}" srcOrd="7" destOrd="0" parTransId="{9B465ACA-D3A8-4C8C-82E0-8AE4367C205B}" sibTransId="{BF78F8EA-DF57-4481-9E39-8235075DF10B}"/>
    <dgm:cxn modelId="{B3B62161-53D8-4704-9B33-BCCE1939546F}" srcId="{631F1754-54AD-4ABD-92EB-8365FF19D167}" destId="{91E1E2AC-2DA5-415D-91F0-A28E3D5A94FF}" srcOrd="4" destOrd="0" parTransId="{FB5C8B65-614D-4315-A500-EC777BF6A2BD}" sibTransId="{D2C06EAF-B9DE-43AD-A28A-1AC24652B0AC}"/>
    <dgm:cxn modelId="{C7E86641-8C3F-4ECB-B60B-3B23B5DF8C04}" srcId="{631F1754-54AD-4ABD-92EB-8365FF19D167}" destId="{B60E4177-142E-435B-90FD-7423CA2F2AC0}" srcOrd="6" destOrd="0" parTransId="{2A0007F2-AD03-4403-8D63-178D5CC41844}" sibTransId="{E5F59981-661B-4F90-84B8-85C4D80E1C6B}"/>
    <dgm:cxn modelId="{A7913544-DBC0-482A-B4F1-752C81D4AA82}" type="presOf" srcId="{EC22108B-E1F8-42F3-8EDF-53835FBC881B}" destId="{22B8A952-B014-4DD4-BBCE-3D7250C8E0CB}" srcOrd="0" destOrd="0" presId="urn:microsoft.com/office/officeart/2005/8/layout/hierarchy3"/>
    <dgm:cxn modelId="{4B852C65-6493-411E-BC1E-4981A2CC1499}" type="presOf" srcId="{BBD46702-F045-4C12-B7DC-C99D2BC5BDAD}" destId="{8973F698-5180-4116-809A-C1182B2C0B59}" srcOrd="0" destOrd="0" presId="urn:microsoft.com/office/officeart/2005/8/layout/hierarchy3"/>
    <dgm:cxn modelId="{96A33466-AEAF-462F-B4FB-9536CC6E5602}" type="presOf" srcId="{81837AE1-AFBC-43B9-8F91-9DACED2463B3}" destId="{64E1F64E-D22A-4211-9DC1-8F1CC90E5F14}" srcOrd="0" destOrd="0" presId="urn:microsoft.com/office/officeart/2005/8/layout/hierarchy3"/>
    <dgm:cxn modelId="{76583C47-905D-45B2-ABBA-C9D374D9ECA2}" type="presOf" srcId="{95172A7E-E47E-42A0-A93E-46780E755420}" destId="{C495945C-F587-426E-9CB5-CC578B3156E2}" srcOrd="0" destOrd="0" presId="urn:microsoft.com/office/officeart/2005/8/layout/hierarchy3"/>
    <dgm:cxn modelId="{82CB796C-8586-4DAC-9AD8-582CEF136102}" srcId="{631F1754-54AD-4ABD-92EB-8365FF19D167}" destId="{BFE478AE-6A0B-4A06-9701-1AB3A1F3D018}" srcOrd="3" destOrd="0" parTransId="{0D6F0CB7-61E6-491F-8E71-BEA03F45627C}" sibTransId="{0697DE8B-61BB-4571-8E29-31E95A93BC3B}"/>
    <dgm:cxn modelId="{591C186E-CB68-4DBA-BCD8-6749FB4ECBFE}" srcId="{DA73EDE1-4F1B-48CB-B1B8-34E3D866950B}" destId="{216F71EB-CDBA-4C5B-93B4-7F00383B9D3D}" srcOrd="1" destOrd="0" parTransId="{6767D0D9-C550-432F-BCD0-E68EDEEB0C64}" sibTransId="{09E3202E-2AE9-4937-9A99-3B80D366F615}"/>
    <dgm:cxn modelId="{9BC9A24E-3983-4765-B0B7-E86D534476DD}" type="presOf" srcId="{71C1C495-6F4F-4EEA-AF22-A38F3FF524CE}" destId="{C3C233FC-0015-4051-B81D-3FF5A3A9E242}" srcOrd="0" destOrd="0" presId="urn:microsoft.com/office/officeart/2005/8/layout/hierarchy3"/>
    <dgm:cxn modelId="{0400364F-0C35-423E-A225-B2EF7B9C30AA}" type="presOf" srcId="{066CA129-ECEA-4D7C-BE9D-73CB006A51E4}" destId="{D72DB0C5-F2AD-4C74-BBB1-C9A4210475FE}" srcOrd="0" destOrd="0" presId="urn:microsoft.com/office/officeart/2005/8/layout/hierarchy3"/>
    <dgm:cxn modelId="{57D92752-E40C-4428-A0D0-7742B94FF146}" type="presOf" srcId="{213A8E13-2047-4361-994A-AED913D41FDE}" destId="{876CF9E9-8E34-4EA0-B925-A4D66151D135}" srcOrd="0" destOrd="0" presId="urn:microsoft.com/office/officeart/2005/8/layout/hierarchy3"/>
    <dgm:cxn modelId="{AB4D9B72-9A91-46DC-B7DD-47A5EF1D8397}" srcId="{91E1E2AC-2DA5-415D-91F0-A28E3D5A94FF}" destId="{71C1C495-6F4F-4EEA-AF22-A38F3FF524CE}" srcOrd="1" destOrd="0" parTransId="{89804FFA-85E9-4848-AE4B-2868290C0F0A}" sibTransId="{B47B10F7-2E4E-4AD1-88D2-A88FB0BDB57C}"/>
    <dgm:cxn modelId="{1743A555-9566-421F-B26D-2C8ADF64D618}" srcId="{71C1C495-6F4F-4EEA-AF22-A38F3FF524CE}" destId="{40BC5538-A1FC-49EA-9899-086E65AFE4EE}" srcOrd="0" destOrd="0" parTransId="{FB21CC89-97D5-478A-B5A0-09FDD9795421}" sibTransId="{75EBA782-1CCC-4674-A81F-3F740DEAA63B}"/>
    <dgm:cxn modelId="{AC73BA76-FC68-44EE-823A-A1BE25ABDDA9}" type="presOf" srcId="{59509077-7202-4C37-9A3B-25092B34370C}" destId="{9C25AEE0-8C05-4CC6-8B20-7A48DF8EFBD9}" srcOrd="1" destOrd="0" presId="urn:microsoft.com/office/officeart/2005/8/layout/hierarchy3"/>
    <dgm:cxn modelId="{6C8A2257-73EE-4744-B7A4-F00990BECC8A}" type="presOf" srcId="{A5141262-020B-4B1D-BE52-2AA4F22DF719}" destId="{5FE39EEC-2137-4A0D-93EE-C0D440F9EB7F}" srcOrd="0" destOrd="0" presId="urn:microsoft.com/office/officeart/2005/8/layout/hierarchy3"/>
    <dgm:cxn modelId="{71DD6B78-5610-4F01-92BB-BA7AD23FBCF0}" type="presOf" srcId="{BFE478AE-6A0B-4A06-9701-1AB3A1F3D018}" destId="{BBA54060-4251-459E-83E9-667A73BF6300}" srcOrd="0" destOrd="0" presId="urn:microsoft.com/office/officeart/2005/8/layout/hierarchy3"/>
    <dgm:cxn modelId="{4E2C7580-DD81-4594-92ED-ED7F015EB00A}" type="presOf" srcId="{25BAB589-4AC9-47F3-A63B-7DF4E1C9E03D}" destId="{C5660C2B-6D97-49CE-8D74-A44840B8B0D5}" srcOrd="0" destOrd="0" presId="urn:microsoft.com/office/officeart/2005/8/layout/hierarchy3"/>
    <dgm:cxn modelId="{5DBB8D81-2C78-4882-B61B-5E10DC3F1BB0}" type="presOf" srcId="{7EEDC61B-EBE6-4A5A-8061-403EF9BBF023}" destId="{6CF6805F-D77C-44C6-809E-79ACB5C62D30}" srcOrd="0" destOrd="0" presId="urn:microsoft.com/office/officeart/2005/8/layout/hierarchy3"/>
    <dgm:cxn modelId="{C1A1A786-57B1-4789-99F4-E608AC5E1E2F}" srcId="{59509077-7202-4C37-9A3B-25092B34370C}" destId="{066CA129-ECEA-4D7C-BE9D-73CB006A51E4}" srcOrd="1" destOrd="0" parTransId="{372A6CA0-18CD-4910-917D-FD3365AD03C2}" sibTransId="{FBFFC483-A97A-4BC7-BC86-E44FD2F0DF8C}"/>
    <dgm:cxn modelId="{B532AB86-32C2-41BE-AFA3-4FEFA80FE26B}" srcId="{59509077-7202-4C37-9A3B-25092B34370C}" destId="{59EAAD7D-B366-4FBE-9D61-85B34EE99C9C}" srcOrd="0" destOrd="0" parTransId="{81837AE1-AFBC-43B9-8F91-9DACED2463B3}" sibTransId="{7CFAD9A2-8468-4A79-B85D-77995D3197E9}"/>
    <dgm:cxn modelId="{B4AB3C87-E6F2-4FB4-AB59-0177948946E1}" type="presOf" srcId="{B60E4177-142E-435B-90FD-7423CA2F2AC0}" destId="{57FD3519-3AD4-4854-82B5-75153AE87933}" srcOrd="1" destOrd="0" presId="urn:microsoft.com/office/officeart/2005/8/layout/hierarchy3"/>
    <dgm:cxn modelId="{BFEE5188-4F1D-43B7-B028-7637B135AB27}" type="presOf" srcId="{8CA7E1CF-044A-4BE8-950F-21D2F50F4D17}" destId="{F847AF19-6BAA-452D-B9D8-90FD1856F5E7}" srcOrd="0" destOrd="0" presId="urn:microsoft.com/office/officeart/2005/8/layout/hierarchy3"/>
    <dgm:cxn modelId="{D6895488-3A5E-491D-82B7-EE63C52F8F8E}" type="presOf" srcId="{B60E4177-142E-435B-90FD-7423CA2F2AC0}" destId="{B2C16BB9-492F-4410-8F0D-9C26F2A80521}" srcOrd="0" destOrd="0" presId="urn:microsoft.com/office/officeart/2005/8/layout/hierarchy3"/>
    <dgm:cxn modelId="{C9A7C389-66A4-4B81-9052-EB6717A514B3}" type="presOf" srcId="{99B76C97-38F4-479E-8659-4E3DB774C9F5}" destId="{8AE72354-3741-41D9-9909-2142009B2892}" srcOrd="0" destOrd="0" presId="urn:microsoft.com/office/officeart/2005/8/layout/hierarchy3"/>
    <dgm:cxn modelId="{FF8AF38A-9254-4046-B08B-B7BB81D2030B}" type="presOf" srcId="{101AB0F6-FE01-43F3-897D-B786D89B814A}" destId="{EE0D322E-7566-4E96-9948-A7497CBC8E52}" srcOrd="0" destOrd="0" presId="urn:microsoft.com/office/officeart/2005/8/layout/hierarchy3"/>
    <dgm:cxn modelId="{52E4578B-49F7-49C4-BF9C-518334B85730}" srcId="{BFE478AE-6A0B-4A06-9701-1AB3A1F3D018}" destId="{F4EBE27B-A7E8-447B-A5A3-6727F9869CB5}" srcOrd="0" destOrd="0" parTransId="{4EFC3D53-AD5A-472B-8E1D-BEFFAF2ABA42}" sibTransId="{2F326070-7FE8-4C42-9EEF-582D1565C36E}"/>
    <dgm:cxn modelId="{091E6C8D-92E5-47C7-B436-63A54D6392B0}" srcId="{27FF1E8C-CDDE-4B09-A731-876C631C1492}" destId="{FD855B81-C6CD-4051-B8EC-BB3EE2E9B9F9}" srcOrd="0" destOrd="0" parTransId="{99B76C97-38F4-479E-8659-4E3DB774C9F5}" sibTransId="{7080EA21-575C-4B8F-AB2E-6811AE17CDFD}"/>
    <dgm:cxn modelId="{27F7398E-631D-4529-B149-6CBF510AD3B6}" type="presOf" srcId="{91E1E2AC-2DA5-415D-91F0-A28E3D5A94FF}" destId="{DC71C8E3-852D-4DD3-80BA-1E6B940F9276}" srcOrd="0" destOrd="0" presId="urn:microsoft.com/office/officeart/2005/8/layout/hierarchy3"/>
    <dgm:cxn modelId="{77ADC791-90E7-4E0A-96E1-62B8CF6673EB}" srcId="{25BAB589-4AC9-47F3-A63B-7DF4E1C9E03D}" destId="{77F2A8C6-FDC5-460F-974C-A0EDF7503545}" srcOrd="0" destOrd="0" parTransId="{D439C7B9-0503-41A3-A52D-38B9674D96F5}" sibTransId="{43752FF0-F751-4216-BDB2-BA9D442B1451}"/>
    <dgm:cxn modelId="{47B3AA93-AC34-4B39-B749-6BB03F6BA32D}" type="presOf" srcId="{3137DC04-9320-4A91-B0F4-46591D702CD1}" destId="{6574E8AE-16B8-4111-B952-252AAFAB7E68}" srcOrd="0" destOrd="0" presId="urn:microsoft.com/office/officeart/2005/8/layout/hierarchy3"/>
    <dgm:cxn modelId="{006F9E94-F80F-46B7-A295-45DA04EBBB2E}" srcId="{B60E4177-142E-435B-90FD-7423CA2F2AC0}" destId="{8988BD22-8506-401B-8A4B-5033A04A0FAF}" srcOrd="0" destOrd="0" parTransId="{8963B7DB-0A42-4B0B-B28D-59C3F45ABC77}" sibTransId="{91DA8698-DB9B-4DA0-950E-6EED5C54F8A2}"/>
    <dgm:cxn modelId="{A9C40495-FC07-4D6E-821E-89213495A70F}" srcId="{0E7A6651-FC95-4A76-ABD3-9C1614B2EE1C}" destId="{88F45101-E71D-458E-9A07-9FA734C6B247}" srcOrd="0" destOrd="0" parTransId="{456A9C80-2992-4C52-86B9-6CB3E6E71D1B}" sibTransId="{3198C086-E828-48AF-B607-E8770F894267}"/>
    <dgm:cxn modelId="{EFE29598-315E-46C6-AC51-D4BA8988D0AB}" type="presOf" srcId="{6767D0D9-C550-432F-BCD0-E68EDEEB0C64}" destId="{A448B4B7-EC6A-45CF-85B8-784F0A4CFCA4}" srcOrd="0" destOrd="0" presId="urn:microsoft.com/office/officeart/2005/8/layout/hierarchy3"/>
    <dgm:cxn modelId="{C66DA59E-A1B6-44A5-A6BE-6607F3049AD9}" type="presOf" srcId="{8F9E1008-CC59-4CCF-A187-FDE0ED1182F7}" destId="{60D6113D-5851-43FA-878C-FC3F1A45EEA1}" srcOrd="0" destOrd="0" presId="urn:microsoft.com/office/officeart/2005/8/layout/hierarchy3"/>
    <dgm:cxn modelId="{99F53AA2-48AE-49E5-A32E-2CF988828406}" srcId="{000D95AC-8952-4958-9C2A-E9ABD4635928}" destId="{3ACE57F9-C5B3-4CB5-A674-5EBFD201B683}" srcOrd="0" destOrd="0" parTransId="{AAD7B4E2-824B-424A-85F0-8CD2C5C6F6B2}" sibTransId="{29A9C22B-83B5-466C-8562-F3F5A05AB5D3}"/>
    <dgm:cxn modelId="{7AABC4A3-CDB3-4B37-A767-48878AE6B199}" type="presOf" srcId="{F4EBE27B-A7E8-447B-A5A3-6727F9869CB5}" destId="{FC17C6EC-5B3C-4686-893E-9F05232BF180}" srcOrd="0" destOrd="0" presId="urn:microsoft.com/office/officeart/2005/8/layout/hierarchy3"/>
    <dgm:cxn modelId="{37862AA6-4381-4C1D-BF64-5953E108635F}" type="presOf" srcId="{0F25F28E-676F-4520-A872-E1B0020A6091}" destId="{DD2A0FD2-F6C6-4FF8-A55F-58A351BEA50D}" srcOrd="0" destOrd="0" presId="urn:microsoft.com/office/officeart/2005/8/layout/hierarchy3"/>
    <dgm:cxn modelId="{A6B815A7-A193-486A-96A9-9B2232303E8C}" type="presOf" srcId="{86BBC72B-6773-4785-BC67-768B5014B44B}" destId="{C495945C-F587-426E-9CB5-CC578B3156E2}" srcOrd="0" destOrd="1" presId="urn:microsoft.com/office/officeart/2005/8/layout/hierarchy3"/>
    <dgm:cxn modelId="{4ADC43A8-292C-445B-862E-2F2220097D74}" srcId="{25BAB589-4AC9-47F3-A63B-7DF4E1C9E03D}" destId="{8F9E1008-CC59-4CCF-A187-FDE0ED1182F7}" srcOrd="1" destOrd="0" parTransId="{D2EF24E7-0CF1-4846-8186-BC8359CAB896}" sibTransId="{402C4615-E312-4626-8FA1-495ECADC7F13}"/>
    <dgm:cxn modelId="{DF3EC9AF-F22B-4C2C-8E87-EE198DE6E09F}" srcId="{631F1754-54AD-4ABD-92EB-8365FF19D167}" destId="{DA73EDE1-4F1B-48CB-B1B8-34E3D866950B}" srcOrd="9" destOrd="0" parTransId="{0554FA6B-9495-4756-A591-9E2A2F8A0C01}" sibTransId="{FA4ED828-E8D1-4FBE-90F3-0B33D8ECE715}"/>
    <dgm:cxn modelId="{B75ECCB6-5AFA-4915-9077-CDEE3F8921E8}" srcId="{631F1754-54AD-4ABD-92EB-8365FF19D167}" destId="{000D95AC-8952-4958-9C2A-E9ABD4635928}" srcOrd="1" destOrd="0" parTransId="{FF9B0F2C-1C5C-40BC-9CEB-EEF8106CBC4B}" sibTransId="{480D8F2D-6935-4B82-88BD-079640081626}"/>
    <dgm:cxn modelId="{3FD69CBB-F3C2-4A81-A6B3-9D63B082DDBE}" type="presOf" srcId="{27FF1E8C-CDDE-4B09-A731-876C631C1492}" destId="{44F2CF83-E86E-4D63-86D3-7263A385341B}" srcOrd="0" destOrd="0" presId="urn:microsoft.com/office/officeart/2005/8/layout/hierarchy3"/>
    <dgm:cxn modelId="{3118A1BE-D5AE-4572-A21E-2F35E250274C}" type="presOf" srcId="{0E7A6651-FC95-4A76-ABD3-9C1614B2EE1C}" destId="{775B4087-3C7F-44BB-94F0-1742A9C22A81}" srcOrd="0" destOrd="0" presId="urn:microsoft.com/office/officeart/2005/8/layout/hierarchy3"/>
    <dgm:cxn modelId="{5E9CDFBE-04E2-4B3E-834F-EEA39E1E9906}" type="presOf" srcId="{88F45101-E71D-458E-9A07-9FA734C6B247}" destId="{DB63A464-BB70-429D-A76E-572C9EE64A8D}" srcOrd="0" destOrd="0" presId="urn:microsoft.com/office/officeart/2005/8/layout/hierarchy3"/>
    <dgm:cxn modelId="{319854C0-55F0-4E0A-A117-6AE8F87E6009}" type="presOf" srcId="{FD855B81-C6CD-4051-B8EC-BB3EE2E9B9F9}" destId="{03C2123F-54F6-4D88-9822-360744D8561B}" srcOrd="0" destOrd="0" presId="urn:microsoft.com/office/officeart/2005/8/layout/hierarchy3"/>
    <dgm:cxn modelId="{31A972C1-6668-4763-A7C1-A0E37EFA51C9}" type="presOf" srcId="{2E3C9E20-E5D7-40DB-B63C-F074B9A87E97}" destId="{C495945C-F587-426E-9CB5-CC578B3156E2}" srcOrd="0" destOrd="2" presId="urn:microsoft.com/office/officeart/2005/8/layout/hierarchy3"/>
    <dgm:cxn modelId="{534ED8CB-ACBB-4818-A627-4AE54DBFDABE}" srcId="{DA73EDE1-4F1B-48CB-B1B8-34E3D866950B}" destId="{213A8E13-2047-4361-994A-AED913D41FDE}" srcOrd="0" destOrd="0" parTransId="{16D8992C-B462-4556-8561-28001F3A0DA3}" sibTransId="{18CA976A-3197-4451-970F-763D5AB4C2F7}"/>
    <dgm:cxn modelId="{8591B2CC-92B6-4ECF-96EC-928726C35D43}" type="presOf" srcId="{42B9849B-0909-4F2E-AE22-06BD3C7C4618}" destId="{64178DC3-A7A9-43D2-9A2D-0189FE1DA360}" srcOrd="0" destOrd="0" presId="urn:microsoft.com/office/officeart/2005/8/layout/hierarchy3"/>
    <dgm:cxn modelId="{A51EFECE-E855-4E4A-A152-83BA03AB2187}" srcId="{71C1C495-6F4F-4EEA-AF22-A38F3FF524CE}" destId="{BCB948E5-61D1-49E5-B13E-EFB74F08DCC5}" srcOrd="2" destOrd="0" parTransId="{3F2E94A4-5B93-428C-957B-BAEACA712D20}" sibTransId="{4A9674D5-309B-48B6-A1EE-4120B83EF50F}"/>
    <dgm:cxn modelId="{52721AD0-25F8-4B06-86FC-110AED46E107}" type="presOf" srcId="{91146731-69FC-4C28-AEAD-DE6776F922E2}" destId="{9AF4BC43-67DD-49BE-925F-7B0096EAA9D1}" srcOrd="0" destOrd="0" presId="urn:microsoft.com/office/officeart/2005/8/layout/hierarchy3"/>
    <dgm:cxn modelId="{BB0F5CD2-B3C5-4233-BCE4-B913FD812795}" type="presOf" srcId="{16D8992C-B462-4556-8561-28001F3A0DA3}" destId="{11A82A6B-AB5A-4963-B55C-F32F2FD946EF}" srcOrd="0" destOrd="0" presId="urn:microsoft.com/office/officeart/2005/8/layout/hierarchy3"/>
    <dgm:cxn modelId="{9134E7D2-5D75-46D9-8696-D57CAA4D6F5B}" type="presOf" srcId="{F803CCC2-A435-498E-8740-9F0A85DCAB49}" destId="{BFFD256E-6D53-499E-9A0B-D5D3C9472C3C}" srcOrd="0" destOrd="0" presId="urn:microsoft.com/office/officeart/2005/8/layout/hierarchy3"/>
    <dgm:cxn modelId="{D508FFD2-04EB-4703-98E5-61136F70AD93}" type="presOf" srcId="{89804FFA-85E9-4848-AE4B-2868290C0F0A}" destId="{B3423D1D-D4A6-45DE-9DDD-01FCF7EB15FB}" srcOrd="0" destOrd="0" presId="urn:microsoft.com/office/officeart/2005/8/layout/hierarchy3"/>
    <dgm:cxn modelId="{2D468DD5-BB19-458A-9720-B18EBA842B67}" type="presOf" srcId="{8963B7DB-0A42-4B0B-B28D-59C3F45ABC77}" destId="{0D37A4DE-4753-4B38-A290-1F8EABD7B880}" srcOrd="0" destOrd="0" presId="urn:microsoft.com/office/officeart/2005/8/layout/hierarchy3"/>
    <dgm:cxn modelId="{9E2A0ED6-AE9E-4EDD-A899-D4C96304595B}" type="presOf" srcId="{27FF1E8C-CDDE-4B09-A731-876C631C1492}" destId="{E62BAC79-F4A0-493B-B536-44215A6516E3}" srcOrd="1" destOrd="0" presId="urn:microsoft.com/office/officeart/2005/8/layout/hierarchy3"/>
    <dgm:cxn modelId="{BAABD4D7-1B70-4E24-B824-CBCA7D5A2909}" srcId="{631F1754-54AD-4ABD-92EB-8365FF19D167}" destId="{0E7A6651-FC95-4A76-ABD3-9C1614B2EE1C}" srcOrd="0" destOrd="0" parTransId="{21509717-5577-49BC-970F-ACD44C4DA957}" sibTransId="{A64B7F13-0102-4CE6-B731-6F088792C597}"/>
    <dgm:cxn modelId="{58E904D9-FE6C-4E6C-AA9F-D833859933F2}" type="presOf" srcId="{000D95AC-8952-4958-9C2A-E9ABD4635928}" destId="{7DF2DEC7-C09D-4183-B478-6D0B83B40B17}" srcOrd="0" destOrd="0" presId="urn:microsoft.com/office/officeart/2005/8/layout/hierarchy3"/>
    <dgm:cxn modelId="{4E76B7D9-1A62-4C2F-87AD-5280BAB6D407}" type="presOf" srcId="{D439C7B9-0503-41A3-A52D-38B9674D96F5}" destId="{E336BC51-9FD3-4FD0-B341-FFE4AB228BE4}" srcOrd="0" destOrd="0" presId="urn:microsoft.com/office/officeart/2005/8/layout/hierarchy3"/>
    <dgm:cxn modelId="{CDB3F2D9-8831-4F06-8ECD-25EE2551B04E}" type="presOf" srcId="{372A6CA0-18CD-4910-917D-FD3365AD03C2}" destId="{C53BF107-3ED7-4457-8BFE-AAE273F67D51}" srcOrd="0" destOrd="0" presId="urn:microsoft.com/office/officeart/2005/8/layout/hierarchy3"/>
    <dgm:cxn modelId="{FCD6C2DB-4D0E-445E-A11C-CDC953FF00F7}" type="presOf" srcId="{3ACE57F9-C5B3-4CB5-A674-5EBFD201B683}" destId="{729B22A5-FD8E-45A1-BEAA-4AFC395F71F7}" srcOrd="0" destOrd="0" presId="urn:microsoft.com/office/officeart/2005/8/layout/hierarchy3"/>
    <dgm:cxn modelId="{319020DC-FA73-4495-ABC9-6F145C6AD9D9}" type="presOf" srcId="{DA73EDE1-4F1B-48CB-B1B8-34E3D866950B}" destId="{373EE772-B802-4EE9-94EE-4125FF49B44B}" srcOrd="1" destOrd="0" presId="urn:microsoft.com/office/officeart/2005/8/layout/hierarchy3"/>
    <dgm:cxn modelId="{0BB911DD-4D7D-4EEE-B24F-946E11F8C53F}" srcId="{BFE478AE-6A0B-4A06-9701-1AB3A1F3D018}" destId="{91146731-69FC-4C28-AEAD-DE6776F922E2}" srcOrd="1" destOrd="0" parTransId="{BBD46702-F045-4C12-B7DC-C99D2BC5BDAD}" sibTransId="{1FC1A40C-3043-4BF0-9672-C36E7BB66A31}"/>
    <dgm:cxn modelId="{EB160FE2-CF0E-4107-BF4C-B62B9F135B70}" srcId="{95172A7E-E47E-42A0-A93E-46780E755420}" destId="{86BBC72B-6773-4785-BC67-768B5014B44B}" srcOrd="0" destOrd="0" parTransId="{01217EAC-EA67-4DFF-B792-BD40792AB59A}" sibTransId="{DF43937F-FCB3-4185-BF7B-251EDA8950BE}"/>
    <dgm:cxn modelId="{645F6EE2-49EA-4AE9-9F02-58EEBF6A41DA}" srcId="{BFE478AE-6A0B-4A06-9701-1AB3A1F3D018}" destId="{42B9849B-0909-4F2E-AE22-06BD3C7C4618}" srcOrd="2" destOrd="0" parTransId="{7EEDC61B-EBE6-4A5A-8061-403EF9BBF023}" sibTransId="{504C4138-AFB7-4332-8453-7F4CAC959452}"/>
    <dgm:cxn modelId="{3B526CE3-4ECE-45A2-A1B5-6A771DFB2A81}" srcId="{91E1E2AC-2DA5-415D-91F0-A28E3D5A94FF}" destId="{95172A7E-E47E-42A0-A93E-46780E755420}" srcOrd="0" destOrd="0" parTransId="{F803CCC2-A435-498E-8740-9F0A85DCAB49}" sibTransId="{CAEB1762-CDD8-4AB4-9CAF-9AE4A8EBA774}"/>
    <dgm:cxn modelId="{CEA8E0E5-3792-42C9-BC78-4D3202B360BC}" type="presOf" srcId="{8988BD22-8506-401B-8A4B-5033A04A0FAF}" destId="{4BFB6676-1893-4001-80F4-04C4BCF05F9D}" srcOrd="0" destOrd="0" presId="urn:microsoft.com/office/officeart/2005/8/layout/hierarchy3"/>
    <dgm:cxn modelId="{9691EBEA-372D-4A95-8DBA-B7F47B39559F}" type="presOf" srcId="{000D95AC-8952-4958-9C2A-E9ABD4635928}" destId="{D1A97851-2650-491F-B95F-8D5C4ABBA7E0}" srcOrd="1" destOrd="0" presId="urn:microsoft.com/office/officeart/2005/8/layout/hierarchy3"/>
    <dgm:cxn modelId="{F4FF8CED-7A72-41DD-B905-CA1E5F56E08F}" type="presOf" srcId="{25BAB589-4AC9-47F3-A63B-7DF4E1C9E03D}" destId="{9EDE5110-F38C-4859-9AFE-0D2240D0AF53}" srcOrd="1" destOrd="0" presId="urn:microsoft.com/office/officeart/2005/8/layout/hierarchy3"/>
    <dgm:cxn modelId="{AC8F45EF-7DED-4D34-917D-6AF05792E95E}" type="presOf" srcId="{59509077-7202-4C37-9A3B-25092B34370C}" destId="{10D282BD-CF3C-41CD-9A18-5AC1527F0621}" srcOrd="0" destOrd="0" presId="urn:microsoft.com/office/officeart/2005/8/layout/hierarchy3"/>
    <dgm:cxn modelId="{DDADB9F1-E114-4E4E-BF96-63B3E918955B}" type="presOf" srcId="{DA73EDE1-4F1B-48CB-B1B8-34E3D866950B}" destId="{13CF6F6C-7259-4FB5-9221-98FEE4C6AAF1}" srcOrd="0" destOrd="0" presId="urn:microsoft.com/office/officeart/2005/8/layout/hierarchy3"/>
    <dgm:cxn modelId="{09FC0FF2-21CA-4063-9047-45BAE2667BFC}" type="presOf" srcId="{6866AD3C-5A4A-415D-A43D-75E6A841869C}" destId="{9D10439E-2AE7-48B0-8C49-537EB8964D01}" srcOrd="0" destOrd="0" presId="urn:microsoft.com/office/officeart/2005/8/layout/hierarchy3"/>
    <dgm:cxn modelId="{5C84E5F3-3003-45C6-A5FC-A7B60E2FB641}" type="presOf" srcId="{BCB948E5-61D1-49E5-B13E-EFB74F08DCC5}" destId="{C3C233FC-0015-4051-B81D-3FF5A3A9E242}" srcOrd="0" destOrd="3" presId="urn:microsoft.com/office/officeart/2005/8/layout/hierarchy3"/>
    <dgm:cxn modelId="{C987EEF8-1FF5-4BAA-9935-A7C5DC84FC77}" srcId="{B60E4177-142E-435B-90FD-7423CA2F2AC0}" destId="{B06FB2D0-831D-498F-AD8E-56F9DC6B113E}" srcOrd="1" destOrd="0" parTransId="{8CA7E1CF-044A-4BE8-950F-21D2F50F4D17}" sibTransId="{049BAAF8-D97D-4938-A30E-8DD3992969B8}"/>
    <dgm:cxn modelId="{4A1AEFF8-6321-4997-9446-6967F6488D1A}" srcId="{3137DC04-9320-4A91-B0F4-46591D702CD1}" destId="{101AB0F6-FE01-43F3-897D-B786D89B814A}" srcOrd="0" destOrd="0" parTransId="{8A53C283-2021-4A03-B1D2-212E5160662D}" sibTransId="{0BF87CDA-D65A-4A34-B274-084A9A3CE204}"/>
    <dgm:cxn modelId="{FA373D09-798E-453C-9030-ECAB84C35CBD}" type="presParOf" srcId="{ED3F7302-942C-4134-8FFC-83718066AB57}" destId="{4B683319-5149-467E-8308-23C7776667B0}" srcOrd="0" destOrd="0" presId="urn:microsoft.com/office/officeart/2005/8/layout/hierarchy3"/>
    <dgm:cxn modelId="{2E5BDFBA-0628-4C7D-967E-0AAB6C7F76A4}" type="presParOf" srcId="{4B683319-5149-467E-8308-23C7776667B0}" destId="{A6065278-52A5-460A-A851-F41D7D1B64D8}" srcOrd="0" destOrd="0" presId="urn:microsoft.com/office/officeart/2005/8/layout/hierarchy3"/>
    <dgm:cxn modelId="{BFA21397-EA11-45E0-8E7C-A447ED8E4486}" type="presParOf" srcId="{A6065278-52A5-460A-A851-F41D7D1B64D8}" destId="{775B4087-3C7F-44BB-94F0-1742A9C22A81}" srcOrd="0" destOrd="0" presId="urn:microsoft.com/office/officeart/2005/8/layout/hierarchy3"/>
    <dgm:cxn modelId="{DBA43E5E-689F-4412-A9BB-2D08794B98D7}" type="presParOf" srcId="{A6065278-52A5-460A-A851-F41D7D1B64D8}" destId="{EB5CD2CC-C307-46D9-A7B6-82F8C3B9D6C8}" srcOrd="1" destOrd="0" presId="urn:microsoft.com/office/officeart/2005/8/layout/hierarchy3"/>
    <dgm:cxn modelId="{B2892CBC-99E1-43AD-8C3C-6C63858B4D47}" type="presParOf" srcId="{4B683319-5149-467E-8308-23C7776667B0}" destId="{7BB13702-B7CD-4CB0-B283-13C1380DB11C}" srcOrd="1" destOrd="0" presId="urn:microsoft.com/office/officeart/2005/8/layout/hierarchy3"/>
    <dgm:cxn modelId="{91A0C473-BBD3-4243-8E07-42F53898A830}" type="presParOf" srcId="{7BB13702-B7CD-4CB0-B283-13C1380DB11C}" destId="{13E20FE9-32A9-49E2-ADD1-DAF367758F2B}" srcOrd="0" destOrd="0" presId="urn:microsoft.com/office/officeart/2005/8/layout/hierarchy3"/>
    <dgm:cxn modelId="{DF2F76D0-15C0-488C-A4FE-2DFECB98C98D}" type="presParOf" srcId="{7BB13702-B7CD-4CB0-B283-13C1380DB11C}" destId="{DB63A464-BB70-429D-A76E-572C9EE64A8D}" srcOrd="1" destOrd="0" presId="urn:microsoft.com/office/officeart/2005/8/layout/hierarchy3"/>
    <dgm:cxn modelId="{0A7E6746-082E-4616-B868-EB25840F480F}" type="presParOf" srcId="{7BB13702-B7CD-4CB0-B283-13C1380DB11C}" destId="{9D10439E-2AE7-48B0-8C49-537EB8964D01}" srcOrd="2" destOrd="0" presId="urn:microsoft.com/office/officeart/2005/8/layout/hierarchy3"/>
    <dgm:cxn modelId="{BC7DD2D9-89D1-4C94-86B4-981154BB97CB}" type="presParOf" srcId="{7BB13702-B7CD-4CB0-B283-13C1380DB11C}" destId="{DD2A0FD2-F6C6-4FF8-A55F-58A351BEA50D}" srcOrd="3" destOrd="0" presId="urn:microsoft.com/office/officeart/2005/8/layout/hierarchy3"/>
    <dgm:cxn modelId="{7961738D-F2C1-4B38-9CE4-3EC33DBF913B}" type="presParOf" srcId="{ED3F7302-942C-4134-8FFC-83718066AB57}" destId="{18ABE4C4-7C73-4F60-89B2-E9F7B5AA8289}" srcOrd="1" destOrd="0" presId="urn:microsoft.com/office/officeart/2005/8/layout/hierarchy3"/>
    <dgm:cxn modelId="{E90718A4-EE47-4487-9AD1-F5E72A546F3B}" type="presParOf" srcId="{18ABE4C4-7C73-4F60-89B2-E9F7B5AA8289}" destId="{74FC8D26-DF34-478A-9B46-66ABE05A8CEA}" srcOrd="0" destOrd="0" presId="urn:microsoft.com/office/officeart/2005/8/layout/hierarchy3"/>
    <dgm:cxn modelId="{017EC365-F92E-40F0-A5EB-E6E5BDF019F8}" type="presParOf" srcId="{74FC8D26-DF34-478A-9B46-66ABE05A8CEA}" destId="{7DF2DEC7-C09D-4183-B478-6D0B83B40B17}" srcOrd="0" destOrd="0" presId="urn:microsoft.com/office/officeart/2005/8/layout/hierarchy3"/>
    <dgm:cxn modelId="{81356CED-53F3-42ED-8FC2-B244E40D815F}" type="presParOf" srcId="{74FC8D26-DF34-478A-9B46-66ABE05A8CEA}" destId="{D1A97851-2650-491F-B95F-8D5C4ABBA7E0}" srcOrd="1" destOrd="0" presId="urn:microsoft.com/office/officeart/2005/8/layout/hierarchy3"/>
    <dgm:cxn modelId="{E8E59E91-A236-499C-B90A-3F0FA0BE919F}" type="presParOf" srcId="{18ABE4C4-7C73-4F60-89B2-E9F7B5AA8289}" destId="{780588F9-B9A9-436D-9E6F-829BF6E63BF0}" srcOrd="1" destOrd="0" presId="urn:microsoft.com/office/officeart/2005/8/layout/hierarchy3"/>
    <dgm:cxn modelId="{B31948B5-E5AD-4738-9BF8-83CB76E94A57}" type="presParOf" srcId="{780588F9-B9A9-436D-9E6F-829BF6E63BF0}" destId="{E406107B-4C51-449E-A638-8F672DAFB26B}" srcOrd="0" destOrd="0" presId="urn:microsoft.com/office/officeart/2005/8/layout/hierarchy3"/>
    <dgm:cxn modelId="{55D2C8F6-0366-4FE2-9805-4D3B18095787}" type="presParOf" srcId="{780588F9-B9A9-436D-9E6F-829BF6E63BF0}" destId="{729B22A5-FD8E-45A1-BEAA-4AFC395F71F7}" srcOrd="1" destOrd="0" presId="urn:microsoft.com/office/officeart/2005/8/layout/hierarchy3"/>
    <dgm:cxn modelId="{91ECDCD8-7CF8-4FDB-A4CB-3BEB9484830D}" type="presParOf" srcId="{ED3F7302-942C-4134-8FFC-83718066AB57}" destId="{A8FDED69-CCE9-4075-B4F3-4F23A3F9F2C7}" srcOrd="2" destOrd="0" presId="urn:microsoft.com/office/officeart/2005/8/layout/hierarchy3"/>
    <dgm:cxn modelId="{6C199A22-1F36-4BFE-8E15-6CA604263871}" type="presParOf" srcId="{A8FDED69-CCE9-4075-B4F3-4F23A3F9F2C7}" destId="{F9759840-9918-4138-B7C8-D025A80D542C}" srcOrd="0" destOrd="0" presId="urn:microsoft.com/office/officeart/2005/8/layout/hierarchy3"/>
    <dgm:cxn modelId="{AB71D752-D87F-480B-8BD0-EF52B17A00D4}" type="presParOf" srcId="{F9759840-9918-4138-B7C8-D025A80D542C}" destId="{10D282BD-CF3C-41CD-9A18-5AC1527F0621}" srcOrd="0" destOrd="0" presId="urn:microsoft.com/office/officeart/2005/8/layout/hierarchy3"/>
    <dgm:cxn modelId="{CA3BAFA1-D37D-4977-A8F0-46ED884F1FED}" type="presParOf" srcId="{F9759840-9918-4138-B7C8-D025A80D542C}" destId="{9C25AEE0-8C05-4CC6-8B20-7A48DF8EFBD9}" srcOrd="1" destOrd="0" presId="urn:microsoft.com/office/officeart/2005/8/layout/hierarchy3"/>
    <dgm:cxn modelId="{1962C42C-E07F-4D66-BBBD-E7663F2411B4}" type="presParOf" srcId="{A8FDED69-CCE9-4075-B4F3-4F23A3F9F2C7}" destId="{68CDFD90-0220-494E-A9D9-34AA5E934B14}" srcOrd="1" destOrd="0" presId="urn:microsoft.com/office/officeart/2005/8/layout/hierarchy3"/>
    <dgm:cxn modelId="{AE2F36F3-DD04-4B0E-8215-AD1E81903159}" type="presParOf" srcId="{68CDFD90-0220-494E-A9D9-34AA5E934B14}" destId="{64E1F64E-D22A-4211-9DC1-8F1CC90E5F14}" srcOrd="0" destOrd="0" presId="urn:microsoft.com/office/officeart/2005/8/layout/hierarchy3"/>
    <dgm:cxn modelId="{DA16532B-F845-4728-8BBD-FEA8DED6BCAF}" type="presParOf" srcId="{68CDFD90-0220-494E-A9D9-34AA5E934B14}" destId="{D5A3C424-6B2D-406A-841F-061DE913A5D3}" srcOrd="1" destOrd="0" presId="urn:microsoft.com/office/officeart/2005/8/layout/hierarchy3"/>
    <dgm:cxn modelId="{6B78987D-26D6-4D9C-8258-96CF6D007DBA}" type="presParOf" srcId="{68CDFD90-0220-494E-A9D9-34AA5E934B14}" destId="{C53BF107-3ED7-4457-8BFE-AAE273F67D51}" srcOrd="2" destOrd="0" presId="urn:microsoft.com/office/officeart/2005/8/layout/hierarchy3"/>
    <dgm:cxn modelId="{802AA839-7309-4ED2-A02A-A7C79354824D}" type="presParOf" srcId="{68CDFD90-0220-494E-A9D9-34AA5E934B14}" destId="{D72DB0C5-F2AD-4C74-BBB1-C9A4210475FE}" srcOrd="3" destOrd="0" presId="urn:microsoft.com/office/officeart/2005/8/layout/hierarchy3"/>
    <dgm:cxn modelId="{5192A6A8-CEBF-4148-AFE6-8C232DBF54DE}" type="presParOf" srcId="{ED3F7302-942C-4134-8FFC-83718066AB57}" destId="{72369889-5AAD-4AE2-BA7E-25D22CF757BE}" srcOrd="3" destOrd="0" presId="urn:microsoft.com/office/officeart/2005/8/layout/hierarchy3"/>
    <dgm:cxn modelId="{7887369B-0BF0-4CB6-86DC-41F7FB113F96}" type="presParOf" srcId="{72369889-5AAD-4AE2-BA7E-25D22CF757BE}" destId="{0CC7CC8A-147B-4D63-93B4-0FD722EDA62F}" srcOrd="0" destOrd="0" presId="urn:microsoft.com/office/officeart/2005/8/layout/hierarchy3"/>
    <dgm:cxn modelId="{588B9FDF-1587-437B-96F7-1FCDB1BD5173}" type="presParOf" srcId="{0CC7CC8A-147B-4D63-93B4-0FD722EDA62F}" destId="{BBA54060-4251-459E-83E9-667A73BF6300}" srcOrd="0" destOrd="0" presId="urn:microsoft.com/office/officeart/2005/8/layout/hierarchy3"/>
    <dgm:cxn modelId="{7235A55D-9C6E-4750-A6AE-1498B7E6B728}" type="presParOf" srcId="{0CC7CC8A-147B-4D63-93B4-0FD722EDA62F}" destId="{1AB87EB1-491F-49D2-AEC2-85A652114FB2}" srcOrd="1" destOrd="0" presId="urn:microsoft.com/office/officeart/2005/8/layout/hierarchy3"/>
    <dgm:cxn modelId="{B8BA84E3-E40C-44C2-BFD2-616FA39469C0}" type="presParOf" srcId="{72369889-5AAD-4AE2-BA7E-25D22CF757BE}" destId="{02DAF2A2-67E1-4764-8378-DE5E76DEBFF7}" srcOrd="1" destOrd="0" presId="urn:microsoft.com/office/officeart/2005/8/layout/hierarchy3"/>
    <dgm:cxn modelId="{AE764AC0-3105-4AE5-9765-28CB0038BEE9}" type="presParOf" srcId="{02DAF2A2-67E1-4764-8378-DE5E76DEBFF7}" destId="{7B087D45-EEED-410D-A4F4-22DD055EC501}" srcOrd="0" destOrd="0" presId="urn:microsoft.com/office/officeart/2005/8/layout/hierarchy3"/>
    <dgm:cxn modelId="{FD7F2FDA-B1E4-41D4-97D9-68D870399E2E}" type="presParOf" srcId="{02DAF2A2-67E1-4764-8378-DE5E76DEBFF7}" destId="{FC17C6EC-5B3C-4686-893E-9F05232BF180}" srcOrd="1" destOrd="0" presId="urn:microsoft.com/office/officeart/2005/8/layout/hierarchy3"/>
    <dgm:cxn modelId="{D4476F9B-3D38-4718-B94F-E1EA4776FEB6}" type="presParOf" srcId="{02DAF2A2-67E1-4764-8378-DE5E76DEBFF7}" destId="{8973F698-5180-4116-809A-C1182B2C0B59}" srcOrd="2" destOrd="0" presId="urn:microsoft.com/office/officeart/2005/8/layout/hierarchy3"/>
    <dgm:cxn modelId="{9EC216C7-0BC6-4735-9B15-C608D43DE9F4}" type="presParOf" srcId="{02DAF2A2-67E1-4764-8378-DE5E76DEBFF7}" destId="{9AF4BC43-67DD-49BE-925F-7B0096EAA9D1}" srcOrd="3" destOrd="0" presId="urn:microsoft.com/office/officeart/2005/8/layout/hierarchy3"/>
    <dgm:cxn modelId="{4BE1DC43-227E-4273-A0AC-433D139D073E}" type="presParOf" srcId="{02DAF2A2-67E1-4764-8378-DE5E76DEBFF7}" destId="{6CF6805F-D77C-44C6-809E-79ACB5C62D30}" srcOrd="4" destOrd="0" presId="urn:microsoft.com/office/officeart/2005/8/layout/hierarchy3"/>
    <dgm:cxn modelId="{BEF4CEEC-9AD7-45A8-93EC-9E67A1C1416A}" type="presParOf" srcId="{02DAF2A2-67E1-4764-8378-DE5E76DEBFF7}" destId="{64178DC3-A7A9-43D2-9A2D-0189FE1DA360}" srcOrd="5" destOrd="0" presId="urn:microsoft.com/office/officeart/2005/8/layout/hierarchy3"/>
    <dgm:cxn modelId="{3A7A4684-328E-448A-99D9-125A29021398}" type="presParOf" srcId="{ED3F7302-942C-4134-8FFC-83718066AB57}" destId="{B06BE7DE-3F52-494A-9BB2-52550FD2ACAB}" srcOrd="4" destOrd="0" presId="urn:microsoft.com/office/officeart/2005/8/layout/hierarchy3"/>
    <dgm:cxn modelId="{54FCF493-BEFA-470B-9C80-4D651A493E8E}" type="presParOf" srcId="{B06BE7DE-3F52-494A-9BB2-52550FD2ACAB}" destId="{30AA2356-D5DE-4835-A90C-54C195351FBA}" srcOrd="0" destOrd="0" presId="urn:microsoft.com/office/officeart/2005/8/layout/hierarchy3"/>
    <dgm:cxn modelId="{B0A4D181-24A2-4F5C-BDCD-E8B7B138A2E7}" type="presParOf" srcId="{30AA2356-D5DE-4835-A90C-54C195351FBA}" destId="{DC71C8E3-852D-4DD3-80BA-1E6B940F9276}" srcOrd="0" destOrd="0" presId="urn:microsoft.com/office/officeart/2005/8/layout/hierarchy3"/>
    <dgm:cxn modelId="{F4B72D5F-5396-439E-BAC8-439E0304A353}" type="presParOf" srcId="{30AA2356-D5DE-4835-A90C-54C195351FBA}" destId="{DBAE76BD-475D-4D86-B6F9-B2151D6D04D2}" srcOrd="1" destOrd="0" presId="urn:microsoft.com/office/officeart/2005/8/layout/hierarchy3"/>
    <dgm:cxn modelId="{37336173-1474-4203-BBCF-DD115ABF83EB}" type="presParOf" srcId="{B06BE7DE-3F52-494A-9BB2-52550FD2ACAB}" destId="{29388988-1B58-4E7A-966A-5BA1414ACC4E}" srcOrd="1" destOrd="0" presId="urn:microsoft.com/office/officeart/2005/8/layout/hierarchy3"/>
    <dgm:cxn modelId="{F1F7F222-93C5-4FBB-AAC7-D2648E75F680}" type="presParOf" srcId="{29388988-1B58-4E7A-966A-5BA1414ACC4E}" destId="{BFFD256E-6D53-499E-9A0B-D5D3C9472C3C}" srcOrd="0" destOrd="0" presId="urn:microsoft.com/office/officeart/2005/8/layout/hierarchy3"/>
    <dgm:cxn modelId="{E912877E-806A-4934-9E07-3022216104F4}" type="presParOf" srcId="{29388988-1B58-4E7A-966A-5BA1414ACC4E}" destId="{C495945C-F587-426E-9CB5-CC578B3156E2}" srcOrd="1" destOrd="0" presId="urn:microsoft.com/office/officeart/2005/8/layout/hierarchy3"/>
    <dgm:cxn modelId="{E0433F33-681F-4B2D-A90A-EA9FC5C6C0A1}" type="presParOf" srcId="{29388988-1B58-4E7A-966A-5BA1414ACC4E}" destId="{B3423D1D-D4A6-45DE-9DDD-01FCF7EB15FB}" srcOrd="2" destOrd="0" presId="urn:microsoft.com/office/officeart/2005/8/layout/hierarchy3"/>
    <dgm:cxn modelId="{A1153B74-C46B-4087-898D-45469209BC36}" type="presParOf" srcId="{29388988-1B58-4E7A-966A-5BA1414ACC4E}" destId="{C3C233FC-0015-4051-B81D-3FF5A3A9E242}" srcOrd="3" destOrd="0" presId="urn:microsoft.com/office/officeart/2005/8/layout/hierarchy3"/>
    <dgm:cxn modelId="{72ECA0D0-CD3C-4302-B404-9225243B331C}" type="presParOf" srcId="{ED3F7302-942C-4134-8FFC-83718066AB57}" destId="{CF6C760A-7B2C-4BB8-AD9A-2C8FE9093F95}" srcOrd="5" destOrd="0" presId="urn:microsoft.com/office/officeart/2005/8/layout/hierarchy3"/>
    <dgm:cxn modelId="{1232A553-CD5D-45D9-BC2E-44F28AE4AC40}" type="presParOf" srcId="{CF6C760A-7B2C-4BB8-AD9A-2C8FE9093F95}" destId="{F4E2BAC9-480B-4DD6-9FDE-B46BD7928C96}" srcOrd="0" destOrd="0" presId="urn:microsoft.com/office/officeart/2005/8/layout/hierarchy3"/>
    <dgm:cxn modelId="{ED81C40C-2824-43D3-91FA-FED84170145C}" type="presParOf" srcId="{F4E2BAC9-480B-4DD6-9FDE-B46BD7928C96}" destId="{C5660C2B-6D97-49CE-8D74-A44840B8B0D5}" srcOrd="0" destOrd="0" presId="urn:microsoft.com/office/officeart/2005/8/layout/hierarchy3"/>
    <dgm:cxn modelId="{2FB6124B-D887-4A43-88AD-012270058EFF}" type="presParOf" srcId="{F4E2BAC9-480B-4DD6-9FDE-B46BD7928C96}" destId="{9EDE5110-F38C-4859-9AFE-0D2240D0AF53}" srcOrd="1" destOrd="0" presId="urn:microsoft.com/office/officeart/2005/8/layout/hierarchy3"/>
    <dgm:cxn modelId="{8AF923A5-AFD9-4BAC-814B-D06DE8EEA01E}" type="presParOf" srcId="{CF6C760A-7B2C-4BB8-AD9A-2C8FE9093F95}" destId="{9667909B-3E28-4220-B822-313A8B575711}" srcOrd="1" destOrd="0" presId="urn:microsoft.com/office/officeart/2005/8/layout/hierarchy3"/>
    <dgm:cxn modelId="{3428F22D-94B7-4C24-956D-596B8C638541}" type="presParOf" srcId="{9667909B-3E28-4220-B822-313A8B575711}" destId="{E336BC51-9FD3-4FD0-B341-FFE4AB228BE4}" srcOrd="0" destOrd="0" presId="urn:microsoft.com/office/officeart/2005/8/layout/hierarchy3"/>
    <dgm:cxn modelId="{0CC01BC0-A9A2-4A7D-B337-F63CDBC51159}" type="presParOf" srcId="{9667909B-3E28-4220-B822-313A8B575711}" destId="{9AF71465-5DEC-4A44-AC8C-7F5FC8E9CA24}" srcOrd="1" destOrd="0" presId="urn:microsoft.com/office/officeart/2005/8/layout/hierarchy3"/>
    <dgm:cxn modelId="{AD4FF4DA-BFC2-43E8-AE2C-0CAB13752427}" type="presParOf" srcId="{9667909B-3E28-4220-B822-313A8B575711}" destId="{1173BB94-C207-4F8E-A6C0-6A813F803DF0}" srcOrd="2" destOrd="0" presId="urn:microsoft.com/office/officeart/2005/8/layout/hierarchy3"/>
    <dgm:cxn modelId="{9DA1CFF9-400E-49C3-A430-614320DDBDF9}" type="presParOf" srcId="{9667909B-3E28-4220-B822-313A8B575711}" destId="{60D6113D-5851-43FA-878C-FC3F1A45EEA1}" srcOrd="3" destOrd="0" presId="urn:microsoft.com/office/officeart/2005/8/layout/hierarchy3"/>
    <dgm:cxn modelId="{C6B7EC4D-CC5F-4152-ADA6-F79022566254}" type="presParOf" srcId="{9667909B-3E28-4220-B822-313A8B575711}" destId="{5FE39EEC-2137-4A0D-93EE-C0D440F9EB7F}" srcOrd="4" destOrd="0" presId="urn:microsoft.com/office/officeart/2005/8/layout/hierarchy3"/>
    <dgm:cxn modelId="{B9D6D0D6-D3A8-448D-9FFE-225F38CFA424}" type="presParOf" srcId="{9667909B-3E28-4220-B822-313A8B575711}" destId="{22B8A952-B014-4DD4-BBCE-3D7250C8E0CB}" srcOrd="5" destOrd="0" presId="urn:microsoft.com/office/officeart/2005/8/layout/hierarchy3"/>
    <dgm:cxn modelId="{C2427BDE-B39A-4DA0-9E4F-1933CADAA5B4}" type="presParOf" srcId="{ED3F7302-942C-4134-8FFC-83718066AB57}" destId="{50BD4639-2F7C-47CD-825C-91F0E17D17F6}" srcOrd="6" destOrd="0" presId="urn:microsoft.com/office/officeart/2005/8/layout/hierarchy3"/>
    <dgm:cxn modelId="{C6ABA7D7-E235-4744-96D0-64A4B697EA4B}" type="presParOf" srcId="{50BD4639-2F7C-47CD-825C-91F0E17D17F6}" destId="{92C38C07-2527-41A2-9707-3943E240A6BA}" srcOrd="0" destOrd="0" presId="urn:microsoft.com/office/officeart/2005/8/layout/hierarchy3"/>
    <dgm:cxn modelId="{D64BA0B6-CD14-46A7-82EC-7E3532FA5030}" type="presParOf" srcId="{92C38C07-2527-41A2-9707-3943E240A6BA}" destId="{B2C16BB9-492F-4410-8F0D-9C26F2A80521}" srcOrd="0" destOrd="0" presId="urn:microsoft.com/office/officeart/2005/8/layout/hierarchy3"/>
    <dgm:cxn modelId="{81F55E19-3718-4908-9684-D87681CE13FE}" type="presParOf" srcId="{92C38C07-2527-41A2-9707-3943E240A6BA}" destId="{57FD3519-3AD4-4854-82B5-75153AE87933}" srcOrd="1" destOrd="0" presId="urn:microsoft.com/office/officeart/2005/8/layout/hierarchy3"/>
    <dgm:cxn modelId="{D6D1A1C0-1430-4FF5-BFA9-C48AF7D5D9E9}" type="presParOf" srcId="{50BD4639-2F7C-47CD-825C-91F0E17D17F6}" destId="{CE7E8A53-9516-4A91-AEA9-A64CBBC79963}" srcOrd="1" destOrd="0" presId="urn:microsoft.com/office/officeart/2005/8/layout/hierarchy3"/>
    <dgm:cxn modelId="{1EB01CC1-C99A-4BEF-9C41-4E269C03327B}" type="presParOf" srcId="{CE7E8A53-9516-4A91-AEA9-A64CBBC79963}" destId="{0D37A4DE-4753-4B38-A290-1F8EABD7B880}" srcOrd="0" destOrd="0" presId="urn:microsoft.com/office/officeart/2005/8/layout/hierarchy3"/>
    <dgm:cxn modelId="{2C653039-3119-49F2-ADD5-D45534119F3D}" type="presParOf" srcId="{CE7E8A53-9516-4A91-AEA9-A64CBBC79963}" destId="{4BFB6676-1893-4001-80F4-04C4BCF05F9D}" srcOrd="1" destOrd="0" presId="urn:microsoft.com/office/officeart/2005/8/layout/hierarchy3"/>
    <dgm:cxn modelId="{30029AA7-A51C-4DDA-813E-B38B18B0BF58}" type="presParOf" srcId="{CE7E8A53-9516-4A91-AEA9-A64CBBC79963}" destId="{F847AF19-6BAA-452D-B9D8-90FD1856F5E7}" srcOrd="2" destOrd="0" presId="urn:microsoft.com/office/officeart/2005/8/layout/hierarchy3"/>
    <dgm:cxn modelId="{4F4B44A9-FFFD-4FE4-A284-4868AE5F3880}" type="presParOf" srcId="{CE7E8A53-9516-4A91-AEA9-A64CBBC79963}" destId="{83333990-2F1D-4320-A539-8B632F8DD1D6}" srcOrd="3" destOrd="0" presId="urn:microsoft.com/office/officeart/2005/8/layout/hierarchy3"/>
    <dgm:cxn modelId="{67F35665-BC92-45AB-BF3B-6044F86476DD}" type="presParOf" srcId="{ED3F7302-942C-4134-8FFC-83718066AB57}" destId="{7BFAE02A-7668-4BDC-B732-8616F4D4F490}" srcOrd="7" destOrd="0" presId="urn:microsoft.com/office/officeart/2005/8/layout/hierarchy3"/>
    <dgm:cxn modelId="{6D5E0360-296E-4597-8302-8961D079C600}" type="presParOf" srcId="{7BFAE02A-7668-4BDC-B732-8616F4D4F490}" destId="{61A71E2D-5898-4287-BE8F-D2A89CFFD81D}" srcOrd="0" destOrd="0" presId="urn:microsoft.com/office/officeart/2005/8/layout/hierarchy3"/>
    <dgm:cxn modelId="{2471D67D-1526-4A06-B3F2-14FD984C7B96}" type="presParOf" srcId="{61A71E2D-5898-4287-BE8F-D2A89CFFD81D}" destId="{44F2CF83-E86E-4D63-86D3-7263A385341B}" srcOrd="0" destOrd="0" presId="urn:microsoft.com/office/officeart/2005/8/layout/hierarchy3"/>
    <dgm:cxn modelId="{58237E52-F639-4DEF-B963-C6AD5B8972FD}" type="presParOf" srcId="{61A71E2D-5898-4287-BE8F-D2A89CFFD81D}" destId="{E62BAC79-F4A0-493B-B536-44215A6516E3}" srcOrd="1" destOrd="0" presId="urn:microsoft.com/office/officeart/2005/8/layout/hierarchy3"/>
    <dgm:cxn modelId="{7685D235-41EE-405D-8E07-5C879D006B1C}" type="presParOf" srcId="{7BFAE02A-7668-4BDC-B732-8616F4D4F490}" destId="{B7D7FE85-5A7B-41C0-90E7-468F40EFDB29}" srcOrd="1" destOrd="0" presId="urn:microsoft.com/office/officeart/2005/8/layout/hierarchy3"/>
    <dgm:cxn modelId="{F08C840D-56C5-4A24-8221-A1FA96073584}" type="presParOf" srcId="{B7D7FE85-5A7B-41C0-90E7-468F40EFDB29}" destId="{8AE72354-3741-41D9-9909-2142009B2892}" srcOrd="0" destOrd="0" presId="urn:microsoft.com/office/officeart/2005/8/layout/hierarchy3"/>
    <dgm:cxn modelId="{6EB28352-CF26-4961-A393-6661F6A4DE4F}" type="presParOf" srcId="{B7D7FE85-5A7B-41C0-90E7-468F40EFDB29}" destId="{03C2123F-54F6-4D88-9822-360744D8561B}" srcOrd="1" destOrd="0" presId="urn:microsoft.com/office/officeart/2005/8/layout/hierarchy3"/>
    <dgm:cxn modelId="{460F4853-6B3E-46E1-ABA9-33B28BCB7FF6}" type="presParOf" srcId="{ED3F7302-942C-4134-8FFC-83718066AB57}" destId="{E945D569-A3E0-4E27-A0E3-48CDB9288A6B}" srcOrd="8" destOrd="0" presId="urn:microsoft.com/office/officeart/2005/8/layout/hierarchy3"/>
    <dgm:cxn modelId="{F1551462-61CC-4EDD-8990-E63BB998CCC6}" type="presParOf" srcId="{E945D569-A3E0-4E27-A0E3-48CDB9288A6B}" destId="{91F04699-7466-4695-80C4-5A52E8DF75C4}" srcOrd="0" destOrd="0" presId="urn:microsoft.com/office/officeart/2005/8/layout/hierarchy3"/>
    <dgm:cxn modelId="{C3C04434-7C4E-4C07-A5AD-F8FD11A1095C}" type="presParOf" srcId="{91F04699-7466-4695-80C4-5A52E8DF75C4}" destId="{6574E8AE-16B8-4111-B952-252AAFAB7E68}" srcOrd="0" destOrd="0" presId="urn:microsoft.com/office/officeart/2005/8/layout/hierarchy3"/>
    <dgm:cxn modelId="{DED12BA3-53B9-4C9E-A3CC-B19F3E849C20}" type="presParOf" srcId="{91F04699-7466-4695-80C4-5A52E8DF75C4}" destId="{ECAFC0E3-6F40-4FD7-9C75-97139A3772B1}" srcOrd="1" destOrd="0" presId="urn:microsoft.com/office/officeart/2005/8/layout/hierarchy3"/>
    <dgm:cxn modelId="{CB141CA8-26AE-4120-87C8-E2B6F5BFE286}" type="presParOf" srcId="{E945D569-A3E0-4E27-A0E3-48CDB9288A6B}" destId="{A18940C4-F2F8-448D-8E59-18C7023E2EA7}" srcOrd="1" destOrd="0" presId="urn:microsoft.com/office/officeart/2005/8/layout/hierarchy3"/>
    <dgm:cxn modelId="{E2BD4FC0-6F65-4B40-A522-91F5F826D70A}" type="presParOf" srcId="{A18940C4-F2F8-448D-8E59-18C7023E2EA7}" destId="{A61BF2F1-259C-41E9-A8AA-48600EF78FD6}" srcOrd="0" destOrd="0" presId="urn:microsoft.com/office/officeart/2005/8/layout/hierarchy3"/>
    <dgm:cxn modelId="{796C1D2D-8EDF-434B-A5FA-82C60F7BEE16}" type="presParOf" srcId="{A18940C4-F2F8-448D-8E59-18C7023E2EA7}" destId="{EE0D322E-7566-4E96-9948-A7497CBC8E52}" srcOrd="1" destOrd="0" presId="urn:microsoft.com/office/officeart/2005/8/layout/hierarchy3"/>
    <dgm:cxn modelId="{B78C0A50-EB1E-4031-87D8-41DE6ECDEE22}" type="presParOf" srcId="{ED3F7302-942C-4134-8FFC-83718066AB57}" destId="{57A09B35-1724-4CF9-ACB3-3164EEB26DBA}" srcOrd="9" destOrd="0" presId="urn:microsoft.com/office/officeart/2005/8/layout/hierarchy3"/>
    <dgm:cxn modelId="{66E6509F-855A-4801-86FF-C2061B083A1B}" type="presParOf" srcId="{57A09B35-1724-4CF9-ACB3-3164EEB26DBA}" destId="{21D9ABB7-7090-4AC1-B5C0-FE153F623F40}" srcOrd="0" destOrd="0" presId="urn:microsoft.com/office/officeart/2005/8/layout/hierarchy3"/>
    <dgm:cxn modelId="{C581423B-96B1-4A70-86AD-03DEFDA1FA7A}" type="presParOf" srcId="{21D9ABB7-7090-4AC1-B5C0-FE153F623F40}" destId="{13CF6F6C-7259-4FB5-9221-98FEE4C6AAF1}" srcOrd="0" destOrd="0" presId="urn:microsoft.com/office/officeart/2005/8/layout/hierarchy3"/>
    <dgm:cxn modelId="{AE3916DC-D369-40A6-B352-420B17E773AB}" type="presParOf" srcId="{21D9ABB7-7090-4AC1-B5C0-FE153F623F40}" destId="{373EE772-B802-4EE9-94EE-4125FF49B44B}" srcOrd="1" destOrd="0" presId="urn:microsoft.com/office/officeart/2005/8/layout/hierarchy3"/>
    <dgm:cxn modelId="{28CDEC46-65DC-4BD2-9EB5-0EF60FAB9885}" type="presParOf" srcId="{57A09B35-1724-4CF9-ACB3-3164EEB26DBA}" destId="{764D95A1-7EC5-4864-8C5B-40EDFBEA304E}" srcOrd="1" destOrd="0" presId="urn:microsoft.com/office/officeart/2005/8/layout/hierarchy3"/>
    <dgm:cxn modelId="{7C8A95D7-72AC-491E-BDDC-26FFF88F82B7}" type="presParOf" srcId="{764D95A1-7EC5-4864-8C5B-40EDFBEA304E}" destId="{11A82A6B-AB5A-4963-B55C-F32F2FD946EF}" srcOrd="0" destOrd="0" presId="urn:microsoft.com/office/officeart/2005/8/layout/hierarchy3"/>
    <dgm:cxn modelId="{9BCF1C1D-6387-44CD-B457-0D63ACC2F712}" type="presParOf" srcId="{764D95A1-7EC5-4864-8C5B-40EDFBEA304E}" destId="{876CF9E9-8E34-4EA0-B925-A4D66151D135}" srcOrd="1" destOrd="0" presId="urn:microsoft.com/office/officeart/2005/8/layout/hierarchy3"/>
    <dgm:cxn modelId="{43F44021-BBC8-4A87-9235-010BEF9C2992}" type="presParOf" srcId="{764D95A1-7EC5-4864-8C5B-40EDFBEA304E}" destId="{A448B4B7-EC6A-45CF-85B8-784F0A4CFCA4}" srcOrd="2" destOrd="0" presId="urn:microsoft.com/office/officeart/2005/8/layout/hierarchy3"/>
    <dgm:cxn modelId="{F5B6B826-CB19-40B1-9412-D9ED95C2DD85}" type="presParOf" srcId="{764D95A1-7EC5-4864-8C5B-40EDFBEA304E}" destId="{501F406D-A2C7-417D-983E-A4C3A868054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4E913-F6F0-4C88-B5E0-93440A0ABE6D}">
      <dsp:nvSpPr>
        <dsp:cNvPr id="0" name=""/>
        <dsp:cNvSpPr/>
      </dsp:nvSpPr>
      <dsp:spPr>
        <a:xfrm>
          <a:off x="882076" y="39491"/>
          <a:ext cx="600038" cy="23449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Company</a:t>
          </a:r>
          <a:r>
            <a:rPr lang="en-US" sz="800" b="1" kern="1200" dirty="0"/>
            <a:t> </a:t>
          </a:r>
          <a:r>
            <a:rPr lang="en-US" sz="800" b="1" kern="1200" dirty="0">
              <a:latin typeface="Calibri" panose="020F0502020204030204" pitchFamily="34" charset="0"/>
              <a:cs typeface="Calibri" panose="020F0502020204030204" pitchFamily="34" charset="0"/>
            </a:rPr>
            <a:t>Data</a:t>
          </a:r>
        </a:p>
      </dsp:txBody>
      <dsp:txXfrm>
        <a:off x="888944" y="46359"/>
        <a:ext cx="586302" cy="220760"/>
      </dsp:txXfrm>
    </dsp:sp>
    <dsp:sp modelId="{CD0D51D4-6FFB-4106-8309-E1F72D077826}">
      <dsp:nvSpPr>
        <dsp:cNvPr id="0" name=""/>
        <dsp:cNvSpPr/>
      </dsp:nvSpPr>
      <dsp:spPr>
        <a:xfrm>
          <a:off x="942080" y="273987"/>
          <a:ext cx="239884" cy="153386"/>
        </a:xfrm>
        <a:custGeom>
          <a:avLst/>
          <a:gdLst/>
          <a:ahLst/>
          <a:cxnLst/>
          <a:rect l="0" t="0" r="0" b="0"/>
          <a:pathLst>
            <a:path>
              <a:moveTo>
                <a:pt x="0" y="0"/>
              </a:moveTo>
              <a:lnTo>
                <a:pt x="0" y="153386"/>
              </a:lnTo>
              <a:lnTo>
                <a:pt x="239884" y="15338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956C-C367-475C-BAFD-00EEC54FBFB2}">
      <dsp:nvSpPr>
        <dsp:cNvPr id="0" name=""/>
        <dsp:cNvSpPr/>
      </dsp:nvSpPr>
      <dsp:spPr>
        <a:xfrm>
          <a:off x="1181965" y="310125"/>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CMPLNK</a:t>
          </a:r>
        </a:p>
      </dsp:txBody>
      <dsp:txXfrm>
        <a:off x="1188833" y="316993"/>
        <a:ext cx="466294" cy="220760"/>
      </dsp:txXfrm>
    </dsp:sp>
    <dsp:sp modelId="{45BF4382-FDA9-485B-8131-F91FD20A62BF}">
      <dsp:nvSpPr>
        <dsp:cNvPr id="0" name=""/>
        <dsp:cNvSpPr/>
      </dsp:nvSpPr>
      <dsp:spPr>
        <a:xfrm>
          <a:off x="942080" y="273987"/>
          <a:ext cx="254877" cy="431517"/>
        </a:xfrm>
        <a:custGeom>
          <a:avLst/>
          <a:gdLst/>
          <a:ahLst/>
          <a:cxnLst/>
          <a:rect l="0" t="0" r="0" b="0"/>
          <a:pathLst>
            <a:path>
              <a:moveTo>
                <a:pt x="0" y="0"/>
              </a:moveTo>
              <a:lnTo>
                <a:pt x="0" y="431517"/>
              </a:lnTo>
              <a:lnTo>
                <a:pt x="254877" y="43151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88EFCA-FDCC-42CE-8199-E6226C526B9B}">
      <dsp:nvSpPr>
        <dsp:cNvPr id="0" name=""/>
        <dsp:cNvSpPr/>
      </dsp:nvSpPr>
      <dsp:spPr>
        <a:xfrm>
          <a:off x="1196957" y="58825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CMPELK</a:t>
          </a:r>
        </a:p>
      </dsp:txBody>
      <dsp:txXfrm>
        <a:off x="1203825" y="595125"/>
        <a:ext cx="466294" cy="220760"/>
      </dsp:txXfrm>
    </dsp:sp>
    <dsp:sp modelId="{0FC24C00-C370-40E5-BB18-B9045CE42AC5}">
      <dsp:nvSpPr>
        <dsp:cNvPr id="0" name=""/>
        <dsp:cNvSpPr/>
      </dsp:nvSpPr>
      <dsp:spPr>
        <a:xfrm>
          <a:off x="942080" y="273987"/>
          <a:ext cx="262370" cy="724637"/>
        </a:xfrm>
        <a:custGeom>
          <a:avLst/>
          <a:gdLst/>
          <a:ahLst/>
          <a:cxnLst/>
          <a:rect l="0" t="0" r="0" b="0"/>
          <a:pathLst>
            <a:path>
              <a:moveTo>
                <a:pt x="0" y="0"/>
              </a:moveTo>
              <a:lnTo>
                <a:pt x="0" y="724637"/>
              </a:lnTo>
              <a:lnTo>
                <a:pt x="262370" y="72463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8F8AB6-6DC9-4923-B130-8E30868E896D}">
      <dsp:nvSpPr>
        <dsp:cNvPr id="0" name=""/>
        <dsp:cNvSpPr/>
      </dsp:nvSpPr>
      <dsp:spPr>
        <a:xfrm>
          <a:off x="1204450" y="88137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CMPEEL</a:t>
          </a:r>
        </a:p>
      </dsp:txBody>
      <dsp:txXfrm>
        <a:off x="1211318" y="888245"/>
        <a:ext cx="466294" cy="220760"/>
      </dsp:txXfrm>
    </dsp:sp>
    <dsp:sp modelId="{519FBAA9-2462-4718-BF40-ECADBF0DBFBF}">
      <dsp:nvSpPr>
        <dsp:cNvPr id="0" name=""/>
        <dsp:cNvSpPr/>
      </dsp:nvSpPr>
      <dsp:spPr>
        <a:xfrm>
          <a:off x="942080" y="273987"/>
          <a:ext cx="262370" cy="1017757"/>
        </a:xfrm>
        <a:custGeom>
          <a:avLst/>
          <a:gdLst/>
          <a:ahLst/>
          <a:cxnLst/>
          <a:rect l="0" t="0" r="0" b="0"/>
          <a:pathLst>
            <a:path>
              <a:moveTo>
                <a:pt x="0" y="0"/>
              </a:moveTo>
              <a:lnTo>
                <a:pt x="0" y="1017757"/>
              </a:lnTo>
              <a:lnTo>
                <a:pt x="262370" y="101775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742B83-6067-4DA8-B4BE-5D1692889F25}">
      <dsp:nvSpPr>
        <dsp:cNvPr id="0" name=""/>
        <dsp:cNvSpPr/>
      </dsp:nvSpPr>
      <dsp:spPr>
        <a:xfrm>
          <a:off x="1204450" y="117449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CMPELF</a:t>
          </a:r>
        </a:p>
      </dsp:txBody>
      <dsp:txXfrm>
        <a:off x="1211318" y="1181365"/>
        <a:ext cx="466294" cy="220760"/>
      </dsp:txXfrm>
    </dsp:sp>
    <dsp:sp modelId="{991BEB6F-4527-4902-A419-218B6A70F6B0}">
      <dsp:nvSpPr>
        <dsp:cNvPr id="0" name=""/>
        <dsp:cNvSpPr/>
      </dsp:nvSpPr>
      <dsp:spPr>
        <a:xfrm>
          <a:off x="942080" y="273987"/>
          <a:ext cx="262370" cy="1310877"/>
        </a:xfrm>
        <a:custGeom>
          <a:avLst/>
          <a:gdLst/>
          <a:ahLst/>
          <a:cxnLst/>
          <a:rect l="0" t="0" r="0" b="0"/>
          <a:pathLst>
            <a:path>
              <a:moveTo>
                <a:pt x="0" y="0"/>
              </a:moveTo>
              <a:lnTo>
                <a:pt x="0" y="1310877"/>
              </a:lnTo>
              <a:lnTo>
                <a:pt x="262370" y="131087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492E29-8A0E-455C-A801-10B287032E85}">
      <dsp:nvSpPr>
        <dsp:cNvPr id="0" name=""/>
        <dsp:cNvSpPr/>
      </dsp:nvSpPr>
      <dsp:spPr>
        <a:xfrm>
          <a:off x="1204450" y="146761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CMPTPF </a:t>
          </a:r>
        </a:p>
      </dsp:txBody>
      <dsp:txXfrm>
        <a:off x="1211318" y="1474485"/>
        <a:ext cx="466294" cy="220760"/>
      </dsp:txXfrm>
    </dsp:sp>
    <dsp:sp modelId="{80DF9975-F754-4BBB-8784-50CE288CD4A7}">
      <dsp:nvSpPr>
        <dsp:cNvPr id="0" name=""/>
        <dsp:cNvSpPr/>
      </dsp:nvSpPr>
      <dsp:spPr>
        <a:xfrm>
          <a:off x="942080" y="273987"/>
          <a:ext cx="262370" cy="1603998"/>
        </a:xfrm>
        <a:custGeom>
          <a:avLst/>
          <a:gdLst/>
          <a:ahLst/>
          <a:cxnLst/>
          <a:rect l="0" t="0" r="0" b="0"/>
          <a:pathLst>
            <a:path>
              <a:moveTo>
                <a:pt x="0" y="0"/>
              </a:moveTo>
              <a:lnTo>
                <a:pt x="0" y="1603998"/>
              </a:lnTo>
              <a:lnTo>
                <a:pt x="262370" y="160399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BABEBC-7E73-4D38-8D64-C5A42B90D043}">
      <dsp:nvSpPr>
        <dsp:cNvPr id="0" name=""/>
        <dsp:cNvSpPr/>
      </dsp:nvSpPr>
      <dsp:spPr>
        <a:xfrm>
          <a:off x="1204450" y="176073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CMPFCD </a:t>
          </a:r>
        </a:p>
      </dsp:txBody>
      <dsp:txXfrm>
        <a:off x="1211318" y="1767605"/>
        <a:ext cx="466294" cy="220760"/>
      </dsp:txXfrm>
    </dsp:sp>
    <dsp:sp modelId="{125B343A-DF73-4A1F-A8FE-3BB3F0DE1C22}">
      <dsp:nvSpPr>
        <dsp:cNvPr id="0" name=""/>
        <dsp:cNvSpPr/>
      </dsp:nvSpPr>
      <dsp:spPr>
        <a:xfrm>
          <a:off x="942080" y="273987"/>
          <a:ext cx="262370" cy="1897118"/>
        </a:xfrm>
        <a:custGeom>
          <a:avLst/>
          <a:gdLst/>
          <a:ahLst/>
          <a:cxnLst/>
          <a:rect l="0" t="0" r="0" b="0"/>
          <a:pathLst>
            <a:path>
              <a:moveTo>
                <a:pt x="0" y="0"/>
              </a:moveTo>
              <a:lnTo>
                <a:pt x="0" y="1897118"/>
              </a:lnTo>
              <a:lnTo>
                <a:pt x="262370" y="18971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552969-F785-442A-A04A-9E629494D4A8}">
      <dsp:nvSpPr>
        <dsp:cNvPr id="0" name=""/>
        <dsp:cNvSpPr/>
      </dsp:nvSpPr>
      <dsp:spPr>
        <a:xfrm>
          <a:off x="1204450" y="205385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CMPFMD </a:t>
          </a:r>
        </a:p>
      </dsp:txBody>
      <dsp:txXfrm>
        <a:off x="1211318" y="2060725"/>
        <a:ext cx="466294" cy="220760"/>
      </dsp:txXfrm>
    </dsp:sp>
    <dsp:sp modelId="{B233D37E-A68A-4757-8EA4-19A7B65DFAB7}">
      <dsp:nvSpPr>
        <dsp:cNvPr id="0" name=""/>
        <dsp:cNvSpPr/>
      </dsp:nvSpPr>
      <dsp:spPr>
        <a:xfrm>
          <a:off x="942080" y="273987"/>
          <a:ext cx="262370" cy="2190238"/>
        </a:xfrm>
        <a:custGeom>
          <a:avLst/>
          <a:gdLst/>
          <a:ahLst/>
          <a:cxnLst/>
          <a:rect l="0" t="0" r="0" b="0"/>
          <a:pathLst>
            <a:path>
              <a:moveTo>
                <a:pt x="0" y="0"/>
              </a:moveTo>
              <a:lnTo>
                <a:pt x="0" y="2190238"/>
              </a:lnTo>
              <a:lnTo>
                <a:pt x="262370" y="21902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629711-C621-4C3C-9F8A-240898AF1DBC}">
      <dsp:nvSpPr>
        <dsp:cNvPr id="0" name=""/>
        <dsp:cNvSpPr/>
      </dsp:nvSpPr>
      <dsp:spPr>
        <a:xfrm>
          <a:off x="1204450" y="2346978"/>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CMPGEO</a:t>
          </a:r>
        </a:p>
      </dsp:txBody>
      <dsp:txXfrm>
        <a:off x="1211318" y="2353846"/>
        <a:ext cx="466294" cy="220760"/>
      </dsp:txXfrm>
    </dsp:sp>
    <dsp:sp modelId="{D83262A0-A76F-4CAE-9FC3-E1544F9F0944}">
      <dsp:nvSpPr>
        <dsp:cNvPr id="0" name=""/>
        <dsp:cNvSpPr/>
      </dsp:nvSpPr>
      <dsp:spPr>
        <a:xfrm>
          <a:off x="942080" y="273987"/>
          <a:ext cx="262370" cy="2483358"/>
        </a:xfrm>
        <a:custGeom>
          <a:avLst/>
          <a:gdLst/>
          <a:ahLst/>
          <a:cxnLst/>
          <a:rect l="0" t="0" r="0" b="0"/>
          <a:pathLst>
            <a:path>
              <a:moveTo>
                <a:pt x="0" y="0"/>
              </a:moveTo>
              <a:lnTo>
                <a:pt x="0" y="2483358"/>
              </a:lnTo>
              <a:lnTo>
                <a:pt x="262370" y="248335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917A0D-23E9-4A94-9755-8A210AA3D48E}">
      <dsp:nvSpPr>
        <dsp:cNvPr id="0" name=""/>
        <dsp:cNvSpPr/>
      </dsp:nvSpPr>
      <dsp:spPr>
        <a:xfrm>
          <a:off x="1204450" y="2640098"/>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Re fresh Check</a:t>
          </a:r>
        </a:p>
      </dsp:txBody>
      <dsp:txXfrm>
        <a:off x="1211318" y="2646966"/>
        <a:ext cx="466294" cy="220760"/>
      </dsp:txXfrm>
    </dsp:sp>
    <dsp:sp modelId="{6BE940B2-124D-44D2-B701-266334F88C71}">
      <dsp:nvSpPr>
        <dsp:cNvPr id="0" name=""/>
        <dsp:cNvSpPr/>
      </dsp:nvSpPr>
      <dsp:spPr>
        <a:xfrm>
          <a:off x="1891671" y="31997"/>
          <a:ext cx="600038" cy="23449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Corporate</a:t>
          </a:r>
          <a:r>
            <a:rPr lang="en-US" sz="800" kern="1200" dirty="0"/>
            <a:t> </a:t>
          </a:r>
          <a:r>
            <a:rPr lang="en-US" sz="800" b="1" kern="1200" dirty="0">
              <a:latin typeface="Calibri" panose="020F0502020204030204" pitchFamily="34" charset="0"/>
              <a:cs typeface="Calibri" panose="020F0502020204030204" pitchFamily="34" charset="0"/>
            </a:rPr>
            <a:t>Linkage</a:t>
          </a:r>
        </a:p>
      </dsp:txBody>
      <dsp:txXfrm>
        <a:off x="1898539" y="38865"/>
        <a:ext cx="586302" cy="220760"/>
      </dsp:txXfrm>
    </dsp:sp>
    <dsp:sp modelId="{CC66303B-437F-4018-AAF4-4B53932469DB}">
      <dsp:nvSpPr>
        <dsp:cNvPr id="0" name=""/>
        <dsp:cNvSpPr/>
      </dsp:nvSpPr>
      <dsp:spPr>
        <a:xfrm>
          <a:off x="1951675" y="266493"/>
          <a:ext cx="239885" cy="145891"/>
        </a:xfrm>
        <a:custGeom>
          <a:avLst/>
          <a:gdLst/>
          <a:ahLst/>
          <a:cxnLst/>
          <a:rect l="0" t="0" r="0" b="0"/>
          <a:pathLst>
            <a:path>
              <a:moveTo>
                <a:pt x="0" y="0"/>
              </a:moveTo>
              <a:lnTo>
                <a:pt x="0" y="145891"/>
              </a:lnTo>
              <a:lnTo>
                <a:pt x="239885" y="14589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F6EFCC-E108-4FAE-9C15-947B2F915974}">
      <dsp:nvSpPr>
        <dsp:cNvPr id="0" name=""/>
        <dsp:cNvSpPr/>
      </dsp:nvSpPr>
      <dsp:spPr>
        <a:xfrm>
          <a:off x="2191561" y="295136"/>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LNKUPD (Upward )</a:t>
          </a:r>
        </a:p>
      </dsp:txBody>
      <dsp:txXfrm>
        <a:off x="2198429" y="302004"/>
        <a:ext cx="466294" cy="220760"/>
      </dsp:txXfrm>
    </dsp:sp>
    <dsp:sp modelId="{2CA8AD45-70D5-447D-BE3B-1150290A82CC}">
      <dsp:nvSpPr>
        <dsp:cNvPr id="0" name=""/>
        <dsp:cNvSpPr/>
      </dsp:nvSpPr>
      <dsp:spPr>
        <a:xfrm>
          <a:off x="1951675" y="266493"/>
          <a:ext cx="239885" cy="439011"/>
        </a:xfrm>
        <a:custGeom>
          <a:avLst/>
          <a:gdLst/>
          <a:ahLst/>
          <a:cxnLst/>
          <a:rect l="0" t="0" r="0" b="0"/>
          <a:pathLst>
            <a:path>
              <a:moveTo>
                <a:pt x="0" y="0"/>
              </a:moveTo>
              <a:lnTo>
                <a:pt x="0" y="439011"/>
              </a:lnTo>
              <a:lnTo>
                <a:pt x="239885" y="43901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716813-E357-4745-A724-1F3D33276A2F}">
      <dsp:nvSpPr>
        <dsp:cNvPr id="0" name=""/>
        <dsp:cNvSpPr/>
      </dsp:nvSpPr>
      <dsp:spPr>
        <a:xfrm>
          <a:off x="2191561" y="58825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LNKALT (Alternate)</a:t>
          </a:r>
        </a:p>
      </dsp:txBody>
      <dsp:txXfrm>
        <a:off x="2198429" y="595125"/>
        <a:ext cx="466294" cy="220760"/>
      </dsp:txXfrm>
    </dsp:sp>
    <dsp:sp modelId="{1DA93B98-63D0-4145-872D-2EC3734E8243}">
      <dsp:nvSpPr>
        <dsp:cNvPr id="0" name=""/>
        <dsp:cNvSpPr/>
      </dsp:nvSpPr>
      <dsp:spPr>
        <a:xfrm>
          <a:off x="1951675" y="266493"/>
          <a:ext cx="239885" cy="732132"/>
        </a:xfrm>
        <a:custGeom>
          <a:avLst/>
          <a:gdLst/>
          <a:ahLst/>
          <a:cxnLst/>
          <a:rect l="0" t="0" r="0" b="0"/>
          <a:pathLst>
            <a:path>
              <a:moveTo>
                <a:pt x="0" y="0"/>
              </a:moveTo>
              <a:lnTo>
                <a:pt x="0" y="732132"/>
              </a:lnTo>
              <a:lnTo>
                <a:pt x="239885" y="73213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11AD7E-E586-4AC9-B487-5E3162096EBC}">
      <dsp:nvSpPr>
        <dsp:cNvPr id="0" name=""/>
        <dsp:cNvSpPr/>
      </dsp:nvSpPr>
      <dsp:spPr>
        <a:xfrm>
          <a:off x="2191561" y="881377"/>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LNKMIN (Minority)</a:t>
          </a:r>
        </a:p>
      </dsp:txBody>
      <dsp:txXfrm>
        <a:off x="2198429" y="888245"/>
        <a:ext cx="466294" cy="220760"/>
      </dsp:txXfrm>
    </dsp:sp>
    <dsp:sp modelId="{0CC52BCD-9B41-4DF0-A6DF-761A77525C5F}">
      <dsp:nvSpPr>
        <dsp:cNvPr id="0" name=""/>
        <dsp:cNvSpPr/>
      </dsp:nvSpPr>
      <dsp:spPr>
        <a:xfrm>
          <a:off x="1951144" y="1236345"/>
          <a:ext cx="600038" cy="23449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Family Tree</a:t>
          </a:r>
        </a:p>
      </dsp:txBody>
      <dsp:txXfrm>
        <a:off x="1958012" y="1243213"/>
        <a:ext cx="586302" cy="220760"/>
      </dsp:txXfrm>
    </dsp:sp>
    <dsp:sp modelId="{9C3E3F38-8066-43DD-B853-4E934BDA1C28}">
      <dsp:nvSpPr>
        <dsp:cNvPr id="0" name=""/>
        <dsp:cNvSpPr/>
      </dsp:nvSpPr>
      <dsp:spPr>
        <a:xfrm>
          <a:off x="2011148" y="1470841"/>
          <a:ext cx="225002" cy="204400"/>
        </a:xfrm>
        <a:custGeom>
          <a:avLst/>
          <a:gdLst/>
          <a:ahLst/>
          <a:cxnLst/>
          <a:rect l="0" t="0" r="0" b="0"/>
          <a:pathLst>
            <a:path>
              <a:moveTo>
                <a:pt x="0" y="0"/>
              </a:moveTo>
              <a:lnTo>
                <a:pt x="0" y="204400"/>
              </a:lnTo>
              <a:lnTo>
                <a:pt x="225002" y="2044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64C0EB-1079-44AA-8AB5-4D3A9F54B3B9}">
      <dsp:nvSpPr>
        <dsp:cNvPr id="0" name=""/>
        <dsp:cNvSpPr/>
      </dsp:nvSpPr>
      <dsp:spPr>
        <a:xfrm>
          <a:off x="2236151" y="1557994"/>
          <a:ext cx="468977"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Full Family Tree</a:t>
          </a:r>
        </a:p>
      </dsp:txBody>
      <dsp:txXfrm>
        <a:off x="2243019" y="1564862"/>
        <a:ext cx="455241" cy="220760"/>
      </dsp:txXfrm>
    </dsp:sp>
    <dsp:sp modelId="{C3A372EB-5D5E-40B7-81D1-29A55700295A}">
      <dsp:nvSpPr>
        <dsp:cNvPr id="0" name=""/>
        <dsp:cNvSpPr/>
      </dsp:nvSpPr>
      <dsp:spPr>
        <a:xfrm>
          <a:off x="2011148" y="1470841"/>
          <a:ext cx="239781" cy="529668"/>
        </a:xfrm>
        <a:custGeom>
          <a:avLst/>
          <a:gdLst/>
          <a:ahLst/>
          <a:cxnLst/>
          <a:rect l="0" t="0" r="0" b="0"/>
          <a:pathLst>
            <a:path>
              <a:moveTo>
                <a:pt x="0" y="0"/>
              </a:moveTo>
              <a:lnTo>
                <a:pt x="0" y="529668"/>
              </a:lnTo>
              <a:lnTo>
                <a:pt x="239781" y="5296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DC2455-6894-446F-8022-FF4E83F96118}">
      <dsp:nvSpPr>
        <dsp:cNvPr id="0" name=""/>
        <dsp:cNvSpPr/>
      </dsp:nvSpPr>
      <dsp:spPr>
        <a:xfrm>
          <a:off x="2250929" y="1883261"/>
          <a:ext cx="468977"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Family Tree Detailed</a:t>
          </a:r>
        </a:p>
      </dsp:txBody>
      <dsp:txXfrm>
        <a:off x="2257797" y="1890129"/>
        <a:ext cx="455241" cy="220760"/>
      </dsp:txXfrm>
    </dsp:sp>
    <dsp:sp modelId="{E6ED06D8-A8FD-44DF-A62D-BCE78BFE8B8A}">
      <dsp:nvSpPr>
        <dsp:cNvPr id="0" name=""/>
        <dsp:cNvSpPr/>
      </dsp:nvSpPr>
      <dsp:spPr>
        <a:xfrm>
          <a:off x="2011148" y="1470841"/>
          <a:ext cx="252658" cy="867485"/>
        </a:xfrm>
        <a:custGeom>
          <a:avLst/>
          <a:gdLst/>
          <a:ahLst/>
          <a:cxnLst/>
          <a:rect l="0" t="0" r="0" b="0"/>
          <a:pathLst>
            <a:path>
              <a:moveTo>
                <a:pt x="0" y="0"/>
              </a:moveTo>
              <a:lnTo>
                <a:pt x="0" y="867485"/>
              </a:lnTo>
              <a:lnTo>
                <a:pt x="252658" y="8674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2AA88C-3566-41FF-BC74-A921ED5322E6}">
      <dsp:nvSpPr>
        <dsp:cNvPr id="0" name=""/>
        <dsp:cNvSpPr/>
      </dsp:nvSpPr>
      <dsp:spPr>
        <a:xfrm>
          <a:off x="2263806" y="2221079"/>
          <a:ext cx="474372"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Upward Family Tree</a:t>
          </a:r>
        </a:p>
      </dsp:txBody>
      <dsp:txXfrm>
        <a:off x="2270674" y="2227947"/>
        <a:ext cx="460636" cy="220760"/>
      </dsp:txXfrm>
    </dsp:sp>
    <dsp:sp modelId="{CEEB2921-A797-4D45-853D-FDBFB0D4F0F3}">
      <dsp:nvSpPr>
        <dsp:cNvPr id="0" name=""/>
        <dsp:cNvSpPr/>
      </dsp:nvSpPr>
      <dsp:spPr>
        <a:xfrm>
          <a:off x="2877830" y="2016"/>
          <a:ext cx="633739" cy="23449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Analytics</a:t>
          </a:r>
        </a:p>
      </dsp:txBody>
      <dsp:txXfrm>
        <a:off x="2884698" y="8884"/>
        <a:ext cx="620003" cy="220760"/>
      </dsp:txXfrm>
    </dsp:sp>
    <dsp:sp modelId="{2FC8FE9E-F9F3-4DBD-805D-46B08C2E6248}">
      <dsp:nvSpPr>
        <dsp:cNvPr id="0" name=""/>
        <dsp:cNvSpPr/>
      </dsp:nvSpPr>
      <dsp:spPr>
        <a:xfrm>
          <a:off x="2895484" y="236512"/>
          <a:ext cx="91440" cy="175872"/>
        </a:xfrm>
        <a:custGeom>
          <a:avLst/>
          <a:gdLst/>
          <a:ahLst/>
          <a:cxnLst/>
          <a:rect l="0" t="0" r="0" b="0"/>
          <a:pathLst>
            <a:path>
              <a:moveTo>
                <a:pt x="45720" y="0"/>
              </a:moveTo>
              <a:lnTo>
                <a:pt x="45720" y="175872"/>
              </a:lnTo>
              <a:lnTo>
                <a:pt x="109096" y="17587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92E963-B67E-4D94-800D-5FBA4E89598C}">
      <dsp:nvSpPr>
        <dsp:cNvPr id="0" name=""/>
        <dsp:cNvSpPr/>
      </dsp:nvSpPr>
      <dsp:spPr>
        <a:xfrm>
          <a:off x="3004581" y="295136"/>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AASDHQ (Decision HQ)</a:t>
          </a:r>
        </a:p>
      </dsp:txBody>
      <dsp:txXfrm>
        <a:off x="3011449" y="302004"/>
        <a:ext cx="580623" cy="220760"/>
      </dsp:txXfrm>
    </dsp:sp>
    <dsp:sp modelId="{99B986F2-41B5-4D2D-B399-9B3F8E2BDC3A}">
      <dsp:nvSpPr>
        <dsp:cNvPr id="0" name=""/>
        <dsp:cNvSpPr/>
      </dsp:nvSpPr>
      <dsp:spPr>
        <a:xfrm>
          <a:off x="2895484" y="236512"/>
          <a:ext cx="91440" cy="468992"/>
        </a:xfrm>
        <a:custGeom>
          <a:avLst/>
          <a:gdLst/>
          <a:ahLst/>
          <a:cxnLst/>
          <a:rect l="0" t="0" r="0" b="0"/>
          <a:pathLst>
            <a:path>
              <a:moveTo>
                <a:pt x="45720" y="0"/>
              </a:moveTo>
              <a:lnTo>
                <a:pt x="45720" y="468992"/>
              </a:lnTo>
              <a:lnTo>
                <a:pt x="109096" y="46899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3AD363-E0F3-4580-AB91-4B49E5A1FD43}">
      <dsp:nvSpPr>
        <dsp:cNvPr id="0" name=""/>
        <dsp:cNvSpPr/>
      </dsp:nvSpPr>
      <dsp:spPr>
        <a:xfrm>
          <a:off x="3004581" y="588257"/>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AASVIA (Viability)</a:t>
          </a:r>
        </a:p>
      </dsp:txBody>
      <dsp:txXfrm>
        <a:off x="3011449" y="595125"/>
        <a:ext cx="580623" cy="220760"/>
      </dsp:txXfrm>
    </dsp:sp>
    <dsp:sp modelId="{00FEEF31-5D49-4618-A2E9-A6E4C3A489BA}">
      <dsp:nvSpPr>
        <dsp:cNvPr id="0" name=""/>
        <dsp:cNvSpPr/>
      </dsp:nvSpPr>
      <dsp:spPr>
        <a:xfrm>
          <a:off x="2895484" y="236512"/>
          <a:ext cx="91440" cy="762112"/>
        </a:xfrm>
        <a:custGeom>
          <a:avLst/>
          <a:gdLst/>
          <a:ahLst/>
          <a:cxnLst/>
          <a:rect l="0" t="0" r="0" b="0"/>
          <a:pathLst>
            <a:path>
              <a:moveTo>
                <a:pt x="45720" y="0"/>
              </a:moveTo>
              <a:lnTo>
                <a:pt x="45720" y="762112"/>
              </a:lnTo>
              <a:lnTo>
                <a:pt x="109096" y="76211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CA19BE-3DAC-455A-93FB-F5DF49321808}">
      <dsp:nvSpPr>
        <dsp:cNvPr id="0" name=""/>
        <dsp:cNvSpPr/>
      </dsp:nvSpPr>
      <dsp:spPr>
        <a:xfrm>
          <a:off x="3004581" y="881377"/>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AASDEL (Delinquency)</a:t>
          </a:r>
        </a:p>
      </dsp:txBody>
      <dsp:txXfrm>
        <a:off x="3011449" y="888245"/>
        <a:ext cx="580623" cy="220760"/>
      </dsp:txXfrm>
    </dsp:sp>
    <dsp:sp modelId="{18FFD4DB-1365-4E6F-B136-413AFAD4B5D7}">
      <dsp:nvSpPr>
        <dsp:cNvPr id="0" name=""/>
        <dsp:cNvSpPr/>
      </dsp:nvSpPr>
      <dsp:spPr>
        <a:xfrm>
          <a:off x="2895484" y="236512"/>
          <a:ext cx="91440" cy="1125792"/>
        </a:xfrm>
        <a:custGeom>
          <a:avLst/>
          <a:gdLst/>
          <a:ahLst/>
          <a:cxnLst/>
          <a:rect l="0" t="0" r="0" b="0"/>
          <a:pathLst>
            <a:path>
              <a:moveTo>
                <a:pt x="45720" y="0"/>
              </a:moveTo>
              <a:lnTo>
                <a:pt x="45720" y="1125792"/>
              </a:lnTo>
              <a:lnTo>
                <a:pt x="109096" y="112579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EF13D5-983B-4708-BF23-F035FCE6CF8F}">
      <dsp:nvSpPr>
        <dsp:cNvPr id="0" name=""/>
        <dsp:cNvSpPr/>
      </dsp:nvSpPr>
      <dsp:spPr>
        <a:xfrm>
          <a:off x="3004581" y="1174497"/>
          <a:ext cx="594359" cy="37561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AASSER (Supplier Evaluation Risk)</a:t>
          </a:r>
        </a:p>
      </dsp:txBody>
      <dsp:txXfrm>
        <a:off x="3015582" y="1185498"/>
        <a:ext cx="572357" cy="353613"/>
      </dsp:txXfrm>
    </dsp:sp>
    <dsp:sp modelId="{6DF6A08B-645A-437E-82E3-6FB6BD017E67}">
      <dsp:nvSpPr>
        <dsp:cNvPr id="0" name=""/>
        <dsp:cNvSpPr/>
      </dsp:nvSpPr>
      <dsp:spPr>
        <a:xfrm>
          <a:off x="2895484" y="236512"/>
          <a:ext cx="91440" cy="1489472"/>
        </a:xfrm>
        <a:custGeom>
          <a:avLst/>
          <a:gdLst/>
          <a:ahLst/>
          <a:cxnLst/>
          <a:rect l="0" t="0" r="0" b="0"/>
          <a:pathLst>
            <a:path>
              <a:moveTo>
                <a:pt x="45720" y="0"/>
              </a:moveTo>
              <a:lnTo>
                <a:pt x="45720" y="1489472"/>
              </a:lnTo>
              <a:lnTo>
                <a:pt x="109096" y="148947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81F4A-34C4-4509-9474-B4CF5FADE1EE}">
      <dsp:nvSpPr>
        <dsp:cNvPr id="0" name=""/>
        <dsp:cNvSpPr/>
      </dsp:nvSpPr>
      <dsp:spPr>
        <a:xfrm>
          <a:off x="3004581" y="1608737"/>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AASFSC</a:t>
          </a:r>
          <a:r>
            <a:rPr lang="en-US" sz="600" kern="1200" dirty="0">
              <a:sym typeface="Wingdings"/>
            </a:rPr>
            <a:t> </a:t>
          </a:r>
          <a:r>
            <a:rPr lang="en-US" sz="600" kern="1200" dirty="0"/>
            <a:t>(Failure Score)</a:t>
          </a:r>
        </a:p>
      </dsp:txBody>
      <dsp:txXfrm>
        <a:off x="3011449" y="1615605"/>
        <a:ext cx="580623" cy="220760"/>
      </dsp:txXfrm>
    </dsp:sp>
    <dsp:sp modelId="{90BD7011-61D9-4192-B6AD-9455120D79AC}">
      <dsp:nvSpPr>
        <dsp:cNvPr id="0" name=""/>
        <dsp:cNvSpPr/>
      </dsp:nvSpPr>
      <dsp:spPr>
        <a:xfrm>
          <a:off x="2895484" y="236512"/>
          <a:ext cx="91440" cy="1863954"/>
        </a:xfrm>
        <a:custGeom>
          <a:avLst/>
          <a:gdLst/>
          <a:ahLst/>
          <a:cxnLst/>
          <a:rect l="0" t="0" r="0" b="0"/>
          <a:pathLst>
            <a:path>
              <a:moveTo>
                <a:pt x="45720" y="0"/>
              </a:moveTo>
              <a:lnTo>
                <a:pt x="45720" y="1863954"/>
              </a:lnTo>
              <a:lnTo>
                <a:pt x="109096" y="18639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A7F2CA-0BCB-4594-863E-C4FF35285729}">
      <dsp:nvSpPr>
        <dsp:cNvPr id="0" name=""/>
        <dsp:cNvSpPr/>
      </dsp:nvSpPr>
      <dsp:spPr>
        <a:xfrm>
          <a:off x="3004581" y="1901857"/>
          <a:ext cx="594359" cy="397220"/>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AASGBR (Global Business Ranking)</a:t>
          </a:r>
        </a:p>
      </dsp:txBody>
      <dsp:txXfrm>
        <a:off x="3016215" y="1913491"/>
        <a:ext cx="571091" cy="373952"/>
      </dsp:txXfrm>
    </dsp:sp>
    <dsp:sp modelId="{1B636B21-DBD8-4937-AC36-E67821CA5B80}">
      <dsp:nvSpPr>
        <dsp:cNvPr id="0" name=""/>
        <dsp:cNvSpPr/>
      </dsp:nvSpPr>
      <dsp:spPr>
        <a:xfrm>
          <a:off x="2895484" y="236512"/>
          <a:ext cx="91440" cy="2279117"/>
        </a:xfrm>
        <a:custGeom>
          <a:avLst/>
          <a:gdLst/>
          <a:ahLst/>
          <a:cxnLst/>
          <a:rect l="0" t="0" r="0" b="0"/>
          <a:pathLst>
            <a:path>
              <a:moveTo>
                <a:pt x="45720" y="0"/>
              </a:moveTo>
              <a:lnTo>
                <a:pt x="45720" y="2279117"/>
              </a:lnTo>
              <a:lnTo>
                <a:pt x="109096" y="227911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C1A0DE-7621-4DBD-B2CF-E60C4BDD05AC}">
      <dsp:nvSpPr>
        <dsp:cNvPr id="0" name=""/>
        <dsp:cNvSpPr/>
      </dsp:nvSpPr>
      <dsp:spPr>
        <a:xfrm>
          <a:off x="3004581" y="2357701"/>
          <a:ext cx="594359" cy="31585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AASTLP (Total Loss Predictor)</a:t>
          </a:r>
        </a:p>
      </dsp:txBody>
      <dsp:txXfrm>
        <a:off x="3013832" y="2366952"/>
        <a:ext cx="575857" cy="297354"/>
      </dsp:txXfrm>
    </dsp:sp>
    <dsp:sp modelId="{6C932979-4D54-4ED5-B504-902C44DC1B76}">
      <dsp:nvSpPr>
        <dsp:cNvPr id="0" name=""/>
        <dsp:cNvSpPr/>
      </dsp:nvSpPr>
      <dsp:spPr>
        <a:xfrm>
          <a:off x="2895484" y="236512"/>
          <a:ext cx="91440" cy="2612917"/>
        </a:xfrm>
        <a:custGeom>
          <a:avLst/>
          <a:gdLst/>
          <a:ahLst/>
          <a:cxnLst/>
          <a:rect l="0" t="0" r="0" b="0"/>
          <a:pathLst>
            <a:path>
              <a:moveTo>
                <a:pt x="45720" y="0"/>
              </a:moveTo>
              <a:lnTo>
                <a:pt x="45720" y="2612917"/>
              </a:lnTo>
              <a:lnTo>
                <a:pt x="109096" y="261291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4F9FBF-718F-4374-AA33-FC65AE02C7FA}">
      <dsp:nvSpPr>
        <dsp:cNvPr id="0" name=""/>
        <dsp:cNvSpPr/>
      </dsp:nvSpPr>
      <dsp:spPr>
        <a:xfrm>
          <a:off x="3004581" y="2732182"/>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AASMCU (Material Change)</a:t>
          </a:r>
        </a:p>
      </dsp:txBody>
      <dsp:txXfrm>
        <a:off x="3011449" y="2739050"/>
        <a:ext cx="580623" cy="220760"/>
      </dsp:txXfrm>
    </dsp:sp>
    <dsp:sp modelId="{C7B2758F-2FAE-4822-A494-F386FDB24082}">
      <dsp:nvSpPr>
        <dsp:cNvPr id="0" name=""/>
        <dsp:cNvSpPr/>
      </dsp:nvSpPr>
      <dsp:spPr>
        <a:xfrm>
          <a:off x="2895484" y="236512"/>
          <a:ext cx="91440" cy="3038951"/>
        </a:xfrm>
        <a:custGeom>
          <a:avLst/>
          <a:gdLst/>
          <a:ahLst/>
          <a:cxnLst/>
          <a:rect l="0" t="0" r="0" b="0"/>
          <a:pathLst>
            <a:path>
              <a:moveTo>
                <a:pt x="45720" y="0"/>
              </a:moveTo>
              <a:lnTo>
                <a:pt x="45720" y="3038951"/>
              </a:lnTo>
              <a:lnTo>
                <a:pt x="109096" y="303895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DA67D-D959-43B8-8CC8-3140EF3249E4}">
      <dsp:nvSpPr>
        <dsp:cNvPr id="0" name=""/>
        <dsp:cNvSpPr/>
      </dsp:nvSpPr>
      <dsp:spPr>
        <a:xfrm>
          <a:off x="3004581" y="3025302"/>
          <a:ext cx="594359" cy="50032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AASGBM (Global Business Ranking – Marketing)</a:t>
          </a:r>
        </a:p>
      </dsp:txBody>
      <dsp:txXfrm>
        <a:off x="3019235" y="3039956"/>
        <a:ext cx="565051" cy="471015"/>
      </dsp:txXfrm>
    </dsp:sp>
    <dsp:sp modelId="{010CD771-D77F-4804-8DB0-D82D6A0F1E18}">
      <dsp:nvSpPr>
        <dsp:cNvPr id="0" name=""/>
        <dsp:cNvSpPr/>
      </dsp:nvSpPr>
      <dsp:spPr>
        <a:xfrm>
          <a:off x="2895484" y="236512"/>
          <a:ext cx="91440" cy="3464985"/>
        </a:xfrm>
        <a:custGeom>
          <a:avLst/>
          <a:gdLst/>
          <a:ahLst/>
          <a:cxnLst/>
          <a:rect l="0" t="0" r="0" b="0"/>
          <a:pathLst>
            <a:path>
              <a:moveTo>
                <a:pt x="45720" y="0"/>
              </a:moveTo>
              <a:lnTo>
                <a:pt x="45720" y="3464985"/>
              </a:lnTo>
              <a:lnTo>
                <a:pt x="109096" y="34649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A706FF-144C-481D-8DC4-601CD59DA5EB}">
      <dsp:nvSpPr>
        <dsp:cNvPr id="0" name=""/>
        <dsp:cNvSpPr/>
      </dsp:nvSpPr>
      <dsp:spPr>
        <a:xfrm>
          <a:off x="3004581" y="3584249"/>
          <a:ext cx="594359"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AASBIG (Global IT Buydex)</a:t>
          </a:r>
        </a:p>
      </dsp:txBody>
      <dsp:txXfrm>
        <a:off x="3011449" y="3591117"/>
        <a:ext cx="580623" cy="220760"/>
      </dsp:txXfrm>
    </dsp:sp>
    <dsp:sp modelId="{13F49F4F-413E-422E-88A0-B43318A09A16}">
      <dsp:nvSpPr>
        <dsp:cNvPr id="0" name=""/>
        <dsp:cNvSpPr/>
      </dsp:nvSpPr>
      <dsp:spPr>
        <a:xfrm>
          <a:off x="2895484" y="236512"/>
          <a:ext cx="91440" cy="3832890"/>
        </a:xfrm>
        <a:custGeom>
          <a:avLst/>
          <a:gdLst/>
          <a:ahLst/>
          <a:cxnLst/>
          <a:rect l="0" t="0" r="0" b="0"/>
          <a:pathLst>
            <a:path>
              <a:moveTo>
                <a:pt x="45720" y="0"/>
              </a:moveTo>
              <a:lnTo>
                <a:pt x="45720" y="3832890"/>
              </a:lnTo>
              <a:lnTo>
                <a:pt x="109096" y="38328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9E5AD8-9FA6-48E9-B53B-DADBDB5FD597}">
      <dsp:nvSpPr>
        <dsp:cNvPr id="0" name=""/>
        <dsp:cNvSpPr/>
      </dsp:nvSpPr>
      <dsp:spPr>
        <a:xfrm>
          <a:off x="3004581" y="3877370"/>
          <a:ext cx="594359" cy="3840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AASSEM (Analytics Sales and Employee Model)</a:t>
          </a:r>
        </a:p>
      </dsp:txBody>
      <dsp:txXfrm>
        <a:off x="3015830" y="3888619"/>
        <a:ext cx="571861" cy="361569"/>
      </dsp:txXfrm>
    </dsp:sp>
    <dsp:sp modelId="{6CF7BF28-4604-492A-9A73-90B8E68908A6}">
      <dsp:nvSpPr>
        <dsp:cNvPr id="0" name=""/>
        <dsp:cNvSpPr/>
      </dsp:nvSpPr>
      <dsp:spPr>
        <a:xfrm>
          <a:off x="3856120" y="13696"/>
          <a:ext cx="744670" cy="2344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Compliance</a:t>
          </a:r>
        </a:p>
      </dsp:txBody>
      <dsp:txXfrm>
        <a:off x="3862988" y="20564"/>
        <a:ext cx="730934" cy="220760"/>
      </dsp:txXfrm>
    </dsp:sp>
    <dsp:sp modelId="{8D3E1953-CB9E-4B58-A2EE-41E183043510}">
      <dsp:nvSpPr>
        <dsp:cNvPr id="0" name=""/>
        <dsp:cNvSpPr/>
      </dsp:nvSpPr>
      <dsp:spPr>
        <a:xfrm>
          <a:off x="3930587" y="248193"/>
          <a:ext cx="122815" cy="1190611"/>
        </a:xfrm>
        <a:custGeom>
          <a:avLst/>
          <a:gdLst/>
          <a:ahLst/>
          <a:cxnLst/>
          <a:rect l="0" t="0" r="0" b="0"/>
          <a:pathLst>
            <a:path>
              <a:moveTo>
                <a:pt x="0" y="0"/>
              </a:moveTo>
              <a:lnTo>
                <a:pt x="0" y="1190611"/>
              </a:lnTo>
              <a:lnTo>
                <a:pt x="122815" y="119061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F0A468-5B2E-453B-97A9-CAFE7C945A54}">
      <dsp:nvSpPr>
        <dsp:cNvPr id="0" name=""/>
        <dsp:cNvSpPr/>
      </dsp:nvSpPr>
      <dsp:spPr>
        <a:xfrm>
          <a:off x="4053403" y="1295342"/>
          <a:ext cx="746853" cy="28692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LNKGBO (Global Business Ownership)</a:t>
          </a:r>
        </a:p>
      </dsp:txBody>
      <dsp:txXfrm>
        <a:off x="4061807" y="1303746"/>
        <a:ext cx="730045" cy="270116"/>
      </dsp:txXfrm>
    </dsp:sp>
    <dsp:sp modelId="{2767808E-E4B6-459E-A143-584ECBF79168}">
      <dsp:nvSpPr>
        <dsp:cNvPr id="0" name=""/>
        <dsp:cNvSpPr/>
      </dsp:nvSpPr>
      <dsp:spPr>
        <a:xfrm>
          <a:off x="3930587" y="248193"/>
          <a:ext cx="112538" cy="776633"/>
        </a:xfrm>
        <a:custGeom>
          <a:avLst/>
          <a:gdLst/>
          <a:ahLst/>
          <a:cxnLst/>
          <a:rect l="0" t="0" r="0" b="0"/>
          <a:pathLst>
            <a:path>
              <a:moveTo>
                <a:pt x="0" y="0"/>
              </a:moveTo>
              <a:lnTo>
                <a:pt x="0" y="776633"/>
              </a:lnTo>
              <a:lnTo>
                <a:pt x="112538" y="77663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481908-478E-4A64-BC23-44B518BCC08B}">
      <dsp:nvSpPr>
        <dsp:cNvPr id="0" name=""/>
        <dsp:cNvSpPr/>
      </dsp:nvSpPr>
      <dsp:spPr>
        <a:xfrm>
          <a:off x="4043126" y="815401"/>
          <a:ext cx="746853" cy="41884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CMPCVF  (Compliance Company Verification)</a:t>
          </a:r>
        </a:p>
      </dsp:txBody>
      <dsp:txXfrm>
        <a:off x="4055394" y="827669"/>
        <a:ext cx="722317" cy="394313"/>
      </dsp:txXfrm>
    </dsp:sp>
    <dsp:sp modelId="{97F90D9F-C040-48AA-8D3D-2BF1B0947216}">
      <dsp:nvSpPr>
        <dsp:cNvPr id="0" name=""/>
        <dsp:cNvSpPr/>
      </dsp:nvSpPr>
      <dsp:spPr>
        <a:xfrm>
          <a:off x="3930587" y="248193"/>
          <a:ext cx="108745" cy="281139"/>
        </a:xfrm>
        <a:custGeom>
          <a:avLst/>
          <a:gdLst/>
          <a:ahLst/>
          <a:cxnLst/>
          <a:rect l="0" t="0" r="0" b="0"/>
          <a:pathLst>
            <a:path>
              <a:moveTo>
                <a:pt x="0" y="0"/>
              </a:moveTo>
              <a:lnTo>
                <a:pt x="0" y="281139"/>
              </a:lnTo>
              <a:lnTo>
                <a:pt x="108745" y="28113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413BCD-01FB-4959-BEB1-DDD87760ACC4}">
      <dsp:nvSpPr>
        <dsp:cNvPr id="0" name=""/>
        <dsp:cNvSpPr/>
      </dsp:nvSpPr>
      <dsp:spPr>
        <a:xfrm>
          <a:off x="4039333" y="296930"/>
          <a:ext cx="746853" cy="46480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CMPSUP (Company Profile for Core Supply Data )</a:t>
          </a:r>
        </a:p>
      </dsp:txBody>
      <dsp:txXfrm>
        <a:off x="4052947" y="310544"/>
        <a:ext cx="719625" cy="437576"/>
      </dsp:txXfrm>
    </dsp:sp>
    <dsp:sp modelId="{237C4A3B-B635-447A-B7A8-8020A600662C}">
      <dsp:nvSpPr>
        <dsp:cNvPr id="0" name=""/>
        <dsp:cNvSpPr/>
      </dsp:nvSpPr>
      <dsp:spPr>
        <a:xfrm>
          <a:off x="3930587" y="248193"/>
          <a:ext cx="117513" cy="1645297"/>
        </a:xfrm>
        <a:custGeom>
          <a:avLst/>
          <a:gdLst/>
          <a:ahLst/>
          <a:cxnLst/>
          <a:rect l="0" t="0" r="0" b="0"/>
          <a:pathLst>
            <a:path>
              <a:moveTo>
                <a:pt x="0" y="0"/>
              </a:moveTo>
              <a:lnTo>
                <a:pt x="0" y="1645297"/>
              </a:lnTo>
              <a:lnTo>
                <a:pt x="117513" y="164529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B1CDE-7C25-4C43-BD43-10FA1F1AB50A}">
      <dsp:nvSpPr>
        <dsp:cNvPr id="0" name=""/>
        <dsp:cNvSpPr/>
      </dsp:nvSpPr>
      <dsp:spPr>
        <a:xfrm>
          <a:off x="4048101" y="1681067"/>
          <a:ext cx="746853" cy="42484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kern="1200" dirty="0">
              <a:solidFill>
                <a:schemeClr val="tx1"/>
              </a:solidFill>
            </a:rPr>
            <a:t>CMPCFA</a:t>
          </a:r>
          <a:r>
            <a:rPr lang="en-US" sz="600" kern="1200" dirty="0"/>
            <a:t> (Company Profile for Compliance Fraud Analytics)</a:t>
          </a:r>
        </a:p>
      </dsp:txBody>
      <dsp:txXfrm>
        <a:off x="4060544" y="1693510"/>
        <a:ext cx="721967" cy="399960"/>
      </dsp:txXfrm>
    </dsp:sp>
    <dsp:sp modelId="{45D513F3-3643-4CD4-8BF2-88E40538B223}">
      <dsp:nvSpPr>
        <dsp:cNvPr id="0" name=""/>
        <dsp:cNvSpPr/>
      </dsp:nvSpPr>
      <dsp:spPr>
        <a:xfrm>
          <a:off x="3930587" y="248193"/>
          <a:ext cx="124792" cy="2178552"/>
        </a:xfrm>
        <a:custGeom>
          <a:avLst/>
          <a:gdLst/>
          <a:ahLst/>
          <a:cxnLst/>
          <a:rect l="0" t="0" r="0" b="0"/>
          <a:pathLst>
            <a:path>
              <a:moveTo>
                <a:pt x="0" y="0"/>
              </a:moveTo>
              <a:lnTo>
                <a:pt x="0" y="2178552"/>
              </a:lnTo>
              <a:lnTo>
                <a:pt x="124792" y="217855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3A9249-F962-4364-93B4-3F74DBC2450F}">
      <dsp:nvSpPr>
        <dsp:cNvPr id="0" name=""/>
        <dsp:cNvSpPr/>
      </dsp:nvSpPr>
      <dsp:spPr>
        <a:xfrm>
          <a:off x="4055380" y="2208604"/>
          <a:ext cx="746853" cy="43628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b="0" kern="1200" dirty="0">
              <a:solidFill>
                <a:schemeClr val="tx1"/>
              </a:solidFill>
            </a:rPr>
            <a:t>CMPSRA (Company Supplier Risk Assessment)</a:t>
          </a:r>
        </a:p>
      </dsp:txBody>
      <dsp:txXfrm>
        <a:off x="4068158" y="2221382"/>
        <a:ext cx="721297" cy="410726"/>
      </dsp:txXfrm>
    </dsp:sp>
    <dsp:sp modelId="{8E9C5C6D-58E7-4476-932E-7A02E57E90A4}">
      <dsp:nvSpPr>
        <dsp:cNvPr id="0" name=""/>
        <dsp:cNvSpPr/>
      </dsp:nvSpPr>
      <dsp:spPr>
        <a:xfrm>
          <a:off x="3930587" y="248193"/>
          <a:ext cx="124792" cy="2673458"/>
        </a:xfrm>
        <a:custGeom>
          <a:avLst/>
          <a:gdLst/>
          <a:ahLst/>
          <a:cxnLst/>
          <a:rect l="0" t="0" r="0" b="0"/>
          <a:pathLst>
            <a:path>
              <a:moveTo>
                <a:pt x="0" y="0"/>
              </a:moveTo>
              <a:lnTo>
                <a:pt x="0" y="2673458"/>
              </a:lnTo>
              <a:lnTo>
                <a:pt x="124792" y="267345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892BD4-32B5-445C-9A16-C05410E6D284}">
      <dsp:nvSpPr>
        <dsp:cNvPr id="0" name=""/>
        <dsp:cNvSpPr/>
      </dsp:nvSpPr>
      <dsp:spPr>
        <a:xfrm>
          <a:off x="4055380" y="2703510"/>
          <a:ext cx="746853" cy="43628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b="0" kern="1200" dirty="0">
              <a:solidFill>
                <a:schemeClr val="tx1"/>
              </a:solidFill>
            </a:rPr>
            <a:t>CMPSRS (</a:t>
          </a:r>
          <a:r>
            <a:rPr lang="en-US" sz="700" b="0" kern="1200" dirty="0">
              <a:solidFill>
                <a:schemeClr val="tx1"/>
              </a:solidFill>
              <a:latin typeface="Gill Sans MT"/>
              <a:ea typeface="+mn-ea"/>
              <a:cs typeface="+mn-cs"/>
            </a:rPr>
            <a:t>Supplier Risk Supplementary)</a:t>
          </a:r>
        </a:p>
      </dsp:txBody>
      <dsp:txXfrm>
        <a:off x="4068158" y="2716288"/>
        <a:ext cx="721297" cy="410726"/>
      </dsp:txXfrm>
    </dsp:sp>
    <dsp:sp modelId="{A84C5C2B-603C-401F-9660-836CAA0BFE1E}">
      <dsp:nvSpPr>
        <dsp:cNvPr id="0" name=""/>
        <dsp:cNvSpPr/>
      </dsp:nvSpPr>
      <dsp:spPr>
        <a:xfrm>
          <a:off x="3930587" y="248193"/>
          <a:ext cx="124792" cy="3168365"/>
        </a:xfrm>
        <a:custGeom>
          <a:avLst/>
          <a:gdLst/>
          <a:ahLst/>
          <a:cxnLst/>
          <a:rect l="0" t="0" r="0" b="0"/>
          <a:pathLst>
            <a:path>
              <a:moveTo>
                <a:pt x="0" y="0"/>
              </a:moveTo>
              <a:lnTo>
                <a:pt x="0" y="3168365"/>
              </a:lnTo>
              <a:lnTo>
                <a:pt x="124792" y="31683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DF4076-48B2-4928-95B7-8B05EE619315}">
      <dsp:nvSpPr>
        <dsp:cNvPr id="0" name=""/>
        <dsp:cNvSpPr/>
      </dsp:nvSpPr>
      <dsp:spPr>
        <a:xfrm>
          <a:off x="4055380" y="3198417"/>
          <a:ext cx="746853" cy="43628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b="0" kern="1200" dirty="0">
              <a:solidFill>
                <a:schemeClr val="tx1"/>
              </a:solidFill>
            </a:rPr>
            <a:t>CMPCPS (</a:t>
          </a:r>
          <a:r>
            <a:rPr lang="en-US" sz="700" b="0" i="0" kern="1200" dirty="0">
              <a:solidFill>
                <a:schemeClr val="tx1"/>
              </a:solidFill>
            </a:rPr>
            <a:t>Counter Party Packet for Compliance</a:t>
          </a:r>
          <a:r>
            <a:rPr lang="en-US" sz="700" b="0" kern="1200" dirty="0">
              <a:solidFill>
                <a:schemeClr val="tx1"/>
              </a:solidFill>
              <a:latin typeface="Gill Sans MT"/>
              <a:ea typeface="+mn-ea"/>
              <a:cs typeface="+mn-cs"/>
            </a:rPr>
            <a:t>)</a:t>
          </a:r>
        </a:p>
      </dsp:txBody>
      <dsp:txXfrm>
        <a:off x="4068158" y="3211195"/>
        <a:ext cx="721297" cy="410726"/>
      </dsp:txXfrm>
    </dsp:sp>
    <dsp:sp modelId="{50F34AE5-445D-4195-B826-F44E8B5290CC}">
      <dsp:nvSpPr>
        <dsp:cNvPr id="0" name=""/>
        <dsp:cNvSpPr/>
      </dsp:nvSpPr>
      <dsp:spPr>
        <a:xfrm>
          <a:off x="3930587" y="248193"/>
          <a:ext cx="173620" cy="3550590"/>
        </a:xfrm>
        <a:custGeom>
          <a:avLst/>
          <a:gdLst/>
          <a:ahLst/>
          <a:cxnLst/>
          <a:rect l="0" t="0" r="0" b="0"/>
          <a:pathLst>
            <a:path>
              <a:moveTo>
                <a:pt x="0" y="0"/>
              </a:moveTo>
              <a:lnTo>
                <a:pt x="0" y="3550590"/>
              </a:lnTo>
              <a:lnTo>
                <a:pt x="173620" y="35505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888030-D202-485F-8DEB-6BC6A0170D5E}">
      <dsp:nvSpPr>
        <dsp:cNvPr id="0" name=""/>
        <dsp:cNvSpPr/>
      </dsp:nvSpPr>
      <dsp:spPr>
        <a:xfrm>
          <a:off x="4104208" y="3681535"/>
          <a:ext cx="712538"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i="1" kern="1200" dirty="0"/>
            <a:t>CMPDVS (Company Diversity Summary)</a:t>
          </a:r>
          <a:endParaRPr lang="en-US" sz="700" b="0" kern="1200" dirty="0">
            <a:solidFill>
              <a:schemeClr val="tx1"/>
            </a:solidFill>
            <a:latin typeface="Gill Sans MT"/>
            <a:ea typeface="+mn-ea"/>
            <a:cs typeface="+mn-cs"/>
          </a:endParaRPr>
        </a:p>
      </dsp:txBody>
      <dsp:txXfrm>
        <a:off x="4111076" y="3688403"/>
        <a:ext cx="698802" cy="220760"/>
      </dsp:txXfrm>
    </dsp:sp>
    <dsp:sp modelId="{AEE8F701-B877-45A3-97EF-97BBD5E40523}">
      <dsp:nvSpPr>
        <dsp:cNvPr id="0" name=""/>
        <dsp:cNvSpPr/>
      </dsp:nvSpPr>
      <dsp:spPr>
        <a:xfrm>
          <a:off x="3930587" y="248193"/>
          <a:ext cx="187971" cy="3887129"/>
        </a:xfrm>
        <a:custGeom>
          <a:avLst/>
          <a:gdLst/>
          <a:ahLst/>
          <a:cxnLst/>
          <a:rect l="0" t="0" r="0" b="0"/>
          <a:pathLst>
            <a:path>
              <a:moveTo>
                <a:pt x="0" y="0"/>
              </a:moveTo>
              <a:lnTo>
                <a:pt x="0" y="3887129"/>
              </a:lnTo>
              <a:lnTo>
                <a:pt x="187971" y="38871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40FD7D-A483-4343-93BC-4D4AC7519E04}">
      <dsp:nvSpPr>
        <dsp:cNvPr id="0" name=""/>
        <dsp:cNvSpPr/>
      </dsp:nvSpPr>
      <dsp:spPr>
        <a:xfrm>
          <a:off x="4118559" y="4018074"/>
          <a:ext cx="744350"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i="1" kern="1200" dirty="0"/>
            <a:t>CMPDVE (Company Diversity Details)</a:t>
          </a:r>
        </a:p>
      </dsp:txBody>
      <dsp:txXfrm>
        <a:off x="4125427" y="4024942"/>
        <a:ext cx="730614" cy="220760"/>
      </dsp:txXfrm>
    </dsp:sp>
    <dsp:sp modelId="{E109E9C7-7D7F-4324-8FFF-36575D0E62B6}">
      <dsp:nvSpPr>
        <dsp:cNvPr id="0" name=""/>
        <dsp:cNvSpPr/>
      </dsp:nvSpPr>
      <dsp:spPr>
        <a:xfrm>
          <a:off x="4946153" y="46986"/>
          <a:ext cx="600038" cy="23449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Trade</a:t>
          </a:r>
          <a:r>
            <a:rPr lang="en-US" sz="800" kern="1200" dirty="0"/>
            <a:t> </a:t>
          </a:r>
          <a:r>
            <a:rPr lang="en-US" sz="800" b="1" kern="1200" dirty="0">
              <a:latin typeface="Calibri" panose="020F0502020204030204" pitchFamily="34" charset="0"/>
              <a:cs typeface="Calibri" panose="020F0502020204030204" pitchFamily="34" charset="0"/>
            </a:rPr>
            <a:t>Credit</a:t>
          </a:r>
        </a:p>
      </dsp:txBody>
      <dsp:txXfrm>
        <a:off x="4953021" y="53854"/>
        <a:ext cx="586302" cy="220760"/>
      </dsp:txXfrm>
    </dsp:sp>
    <dsp:sp modelId="{BCCFA53E-12CB-4762-88A5-F6F0BC1CA787}">
      <dsp:nvSpPr>
        <dsp:cNvPr id="0" name=""/>
        <dsp:cNvSpPr/>
      </dsp:nvSpPr>
      <dsp:spPr>
        <a:xfrm>
          <a:off x="5006157" y="281482"/>
          <a:ext cx="177926" cy="247164"/>
        </a:xfrm>
        <a:custGeom>
          <a:avLst/>
          <a:gdLst/>
          <a:ahLst/>
          <a:cxnLst/>
          <a:rect l="0" t="0" r="0" b="0"/>
          <a:pathLst>
            <a:path>
              <a:moveTo>
                <a:pt x="0" y="0"/>
              </a:moveTo>
              <a:lnTo>
                <a:pt x="0" y="247164"/>
              </a:lnTo>
              <a:lnTo>
                <a:pt x="177926" y="24716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F2B18B-F877-4C40-A3CC-64C39A2A6080}">
      <dsp:nvSpPr>
        <dsp:cNvPr id="0" name=""/>
        <dsp:cNvSpPr/>
      </dsp:nvSpPr>
      <dsp:spPr>
        <a:xfrm>
          <a:off x="5184083" y="317620"/>
          <a:ext cx="621793" cy="4220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CMPTCS (Company Trade Credit Risk Summary)</a:t>
          </a:r>
        </a:p>
      </dsp:txBody>
      <dsp:txXfrm>
        <a:off x="5196445" y="329982"/>
        <a:ext cx="597069" cy="397329"/>
      </dsp:txXfrm>
    </dsp:sp>
    <dsp:sp modelId="{F730103D-4C0B-4DBD-8921-BA4420187E92}">
      <dsp:nvSpPr>
        <dsp:cNvPr id="0" name=""/>
        <dsp:cNvSpPr/>
      </dsp:nvSpPr>
      <dsp:spPr>
        <a:xfrm>
          <a:off x="5006157" y="281482"/>
          <a:ext cx="177926" cy="809165"/>
        </a:xfrm>
        <a:custGeom>
          <a:avLst/>
          <a:gdLst/>
          <a:ahLst/>
          <a:cxnLst/>
          <a:rect l="0" t="0" r="0" b="0"/>
          <a:pathLst>
            <a:path>
              <a:moveTo>
                <a:pt x="0" y="0"/>
              </a:moveTo>
              <a:lnTo>
                <a:pt x="0" y="809165"/>
              </a:lnTo>
              <a:lnTo>
                <a:pt x="177926" y="8091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600336-F1CE-4948-920A-09DA0EFF8F44}">
      <dsp:nvSpPr>
        <dsp:cNvPr id="0" name=""/>
        <dsp:cNvSpPr/>
      </dsp:nvSpPr>
      <dsp:spPr>
        <a:xfrm>
          <a:off x="5184083" y="798297"/>
          <a:ext cx="621793" cy="58469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i="1" kern="1200" dirty="0">
              <a:solidFill>
                <a:schemeClr val="tx1"/>
              </a:solidFill>
            </a:rPr>
            <a:t>CMPCMA</a:t>
          </a:r>
          <a:r>
            <a:rPr lang="en-US" sz="600" i="1" kern="1200" dirty="0"/>
            <a:t> (Company Profile for Customer Management Account) </a:t>
          </a:r>
        </a:p>
      </dsp:txBody>
      <dsp:txXfrm>
        <a:off x="5201208" y="815422"/>
        <a:ext cx="587543" cy="550449"/>
      </dsp:txXfrm>
    </dsp:sp>
    <dsp:sp modelId="{39D92B21-98EC-471E-B3B2-B853F83F7E02}">
      <dsp:nvSpPr>
        <dsp:cNvPr id="0" name=""/>
        <dsp:cNvSpPr/>
      </dsp:nvSpPr>
      <dsp:spPr>
        <a:xfrm>
          <a:off x="5006157" y="281482"/>
          <a:ext cx="177926" cy="1431550"/>
        </a:xfrm>
        <a:custGeom>
          <a:avLst/>
          <a:gdLst/>
          <a:ahLst/>
          <a:cxnLst/>
          <a:rect l="0" t="0" r="0" b="0"/>
          <a:pathLst>
            <a:path>
              <a:moveTo>
                <a:pt x="0" y="0"/>
              </a:moveTo>
              <a:lnTo>
                <a:pt x="0" y="1431550"/>
              </a:lnTo>
              <a:lnTo>
                <a:pt x="177926" y="143155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FE636-6071-4B06-ACD8-DE9341C3E272}">
      <dsp:nvSpPr>
        <dsp:cNvPr id="0" name=""/>
        <dsp:cNvSpPr/>
      </dsp:nvSpPr>
      <dsp:spPr>
        <a:xfrm>
          <a:off x="5184083" y="1441621"/>
          <a:ext cx="621793" cy="54282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i="1" kern="1200" dirty="0">
              <a:solidFill>
                <a:schemeClr val="tx1"/>
              </a:solidFill>
            </a:rPr>
            <a:t>CMPECI </a:t>
          </a:r>
          <a:r>
            <a:rPr lang="en-US" sz="600" i="1" kern="1200" dirty="0"/>
            <a:t>(</a:t>
          </a:r>
          <a:r>
            <a:rPr kumimoji="0" lang="en-US" sz="600" i="1" u="none" strike="noStrike" kern="1200" cap="none" spc="0" normalizeH="0" baseline="0" dirty="0">
              <a:ln>
                <a:noFill/>
              </a:ln>
              <a:effectLst/>
              <a:uLnTx/>
              <a:uFillTx/>
            </a:rPr>
            <a:t>Company Profile for Extended Credit Insurance </a:t>
          </a:r>
          <a:r>
            <a:rPr lang="en-US" sz="600" kern="1200" dirty="0"/>
            <a:t>) </a:t>
          </a:r>
        </a:p>
      </dsp:txBody>
      <dsp:txXfrm>
        <a:off x="5199982" y="1457520"/>
        <a:ext cx="589995" cy="511025"/>
      </dsp:txXfrm>
    </dsp:sp>
    <dsp:sp modelId="{313C4178-B0AD-4688-BBC6-41B5FAF3F4BD}">
      <dsp:nvSpPr>
        <dsp:cNvPr id="0" name=""/>
        <dsp:cNvSpPr/>
      </dsp:nvSpPr>
      <dsp:spPr>
        <a:xfrm>
          <a:off x="5006157" y="281482"/>
          <a:ext cx="177926" cy="1992266"/>
        </a:xfrm>
        <a:custGeom>
          <a:avLst/>
          <a:gdLst/>
          <a:ahLst/>
          <a:cxnLst/>
          <a:rect l="0" t="0" r="0" b="0"/>
          <a:pathLst>
            <a:path>
              <a:moveTo>
                <a:pt x="0" y="0"/>
              </a:moveTo>
              <a:lnTo>
                <a:pt x="0" y="1992266"/>
              </a:lnTo>
              <a:lnTo>
                <a:pt x="177926" y="199226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0C9F56-69D1-4C6F-946E-B2E4B7E6A17B}">
      <dsp:nvSpPr>
        <dsp:cNvPr id="0" name=""/>
        <dsp:cNvSpPr/>
      </dsp:nvSpPr>
      <dsp:spPr>
        <a:xfrm>
          <a:off x="5184083" y="2043068"/>
          <a:ext cx="621793" cy="46135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i="1" kern="1200" dirty="0"/>
            <a:t>CMPCDD  (Company Profile for Comprehensive Date Depth)</a:t>
          </a:r>
        </a:p>
      </dsp:txBody>
      <dsp:txXfrm>
        <a:off x="5197596" y="2056581"/>
        <a:ext cx="594767" cy="434333"/>
      </dsp:txXfrm>
    </dsp:sp>
    <dsp:sp modelId="{F72812A3-B8F9-4961-818B-65DEAEE0B275}">
      <dsp:nvSpPr>
        <dsp:cNvPr id="0" name=""/>
        <dsp:cNvSpPr/>
      </dsp:nvSpPr>
      <dsp:spPr>
        <a:xfrm>
          <a:off x="5915392" y="2016"/>
          <a:ext cx="468992" cy="23449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Internal</a:t>
          </a:r>
        </a:p>
      </dsp:txBody>
      <dsp:txXfrm>
        <a:off x="5922260" y="8884"/>
        <a:ext cx="455256" cy="220760"/>
      </dsp:txXfrm>
    </dsp:sp>
    <dsp:sp modelId="{EA776873-D02F-4BC2-856E-C922638D36EB}">
      <dsp:nvSpPr>
        <dsp:cNvPr id="0" name=""/>
        <dsp:cNvSpPr/>
      </dsp:nvSpPr>
      <dsp:spPr>
        <a:xfrm>
          <a:off x="5962291" y="236512"/>
          <a:ext cx="309230" cy="247184"/>
        </a:xfrm>
        <a:custGeom>
          <a:avLst/>
          <a:gdLst/>
          <a:ahLst/>
          <a:cxnLst/>
          <a:rect l="0" t="0" r="0" b="0"/>
          <a:pathLst>
            <a:path>
              <a:moveTo>
                <a:pt x="0" y="0"/>
              </a:moveTo>
              <a:lnTo>
                <a:pt x="0" y="247184"/>
              </a:lnTo>
              <a:lnTo>
                <a:pt x="309230" y="2471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9F831D-7A77-434D-87A0-C033E60C4FDD}">
      <dsp:nvSpPr>
        <dsp:cNvPr id="0" name=""/>
        <dsp:cNvSpPr/>
      </dsp:nvSpPr>
      <dsp:spPr>
        <a:xfrm>
          <a:off x="6271522" y="366449"/>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INT_IM_CMP</a:t>
          </a:r>
        </a:p>
      </dsp:txBody>
      <dsp:txXfrm>
        <a:off x="6278390" y="373317"/>
        <a:ext cx="534906" cy="220760"/>
      </dsp:txXfrm>
    </dsp:sp>
    <dsp:sp modelId="{4D2D3EAC-BE45-4CB7-B1AF-DB097CC8FBA5}">
      <dsp:nvSpPr>
        <dsp:cNvPr id="0" name=""/>
        <dsp:cNvSpPr/>
      </dsp:nvSpPr>
      <dsp:spPr>
        <a:xfrm>
          <a:off x="5962291" y="236512"/>
          <a:ext cx="309230" cy="540304"/>
        </a:xfrm>
        <a:custGeom>
          <a:avLst/>
          <a:gdLst/>
          <a:ahLst/>
          <a:cxnLst/>
          <a:rect l="0" t="0" r="0" b="0"/>
          <a:pathLst>
            <a:path>
              <a:moveTo>
                <a:pt x="0" y="0"/>
              </a:moveTo>
              <a:lnTo>
                <a:pt x="0" y="540304"/>
              </a:lnTo>
              <a:lnTo>
                <a:pt x="309230" y="5403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A7524-233A-44B3-91DE-7CD43731C5D8}">
      <dsp:nvSpPr>
        <dsp:cNvPr id="0" name=""/>
        <dsp:cNvSpPr/>
      </dsp:nvSpPr>
      <dsp:spPr>
        <a:xfrm>
          <a:off x="6271522" y="659569"/>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INT_ES_CMP</a:t>
          </a:r>
        </a:p>
      </dsp:txBody>
      <dsp:txXfrm>
        <a:off x="6278390" y="666437"/>
        <a:ext cx="534906" cy="220760"/>
      </dsp:txXfrm>
    </dsp:sp>
    <dsp:sp modelId="{64B75A68-AF2F-4F11-8ED8-1B98D821AB7B}">
      <dsp:nvSpPr>
        <dsp:cNvPr id="0" name=""/>
        <dsp:cNvSpPr/>
      </dsp:nvSpPr>
      <dsp:spPr>
        <a:xfrm>
          <a:off x="5962291" y="236512"/>
          <a:ext cx="309230" cy="833425"/>
        </a:xfrm>
        <a:custGeom>
          <a:avLst/>
          <a:gdLst/>
          <a:ahLst/>
          <a:cxnLst/>
          <a:rect l="0" t="0" r="0" b="0"/>
          <a:pathLst>
            <a:path>
              <a:moveTo>
                <a:pt x="0" y="0"/>
              </a:moveTo>
              <a:lnTo>
                <a:pt x="0" y="833425"/>
              </a:lnTo>
              <a:lnTo>
                <a:pt x="309230" y="8334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3BB08B-0B81-4AEA-BC60-4116F6429047}">
      <dsp:nvSpPr>
        <dsp:cNvPr id="0" name=""/>
        <dsp:cNvSpPr/>
      </dsp:nvSpPr>
      <dsp:spPr>
        <a:xfrm>
          <a:off x="6271522" y="952689"/>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INT_ES_AAS</a:t>
          </a:r>
        </a:p>
      </dsp:txBody>
      <dsp:txXfrm>
        <a:off x="6278390" y="959557"/>
        <a:ext cx="534906" cy="220760"/>
      </dsp:txXfrm>
    </dsp:sp>
    <dsp:sp modelId="{7370153C-6574-4B6D-BE83-8F97ACF67BA7}">
      <dsp:nvSpPr>
        <dsp:cNvPr id="0" name=""/>
        <dsp:cNvSpPr/>
      </dsp:nvSpPr>
      <dsp:spPr>
        <a:xfrm>
          <a:off x="5962291" y="236512"/>
          <a:ext cx="309230" cy="1126545"/>
        </a:xfrm>
        <a:custGeom>
          <a:avLst/>
          <a:gdLst/>
          <a:ahLst/>
          <a:cxnLst/>
          <a:rect l="0" t="0" r="0" b="0"/>
          <a:pathLst>
            <a:path>
              <a:moveTo>
                <a:pt x="0" y="0"/>
              </a:moveTo>
              <a:lnTo>
                <a:pt x="0" y="1126545"/>
              </a:lnTo>
              <a:lnTo>
                <a:pt x="309230" y="112654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CE1D79-60BF-4CB4-817C-2EE9DA19E824}">
      <dsp:nvSpPr>
        <dsp:cNvPr id="0" name=""/>
        <dsp:cNvSpPr/>
      </dsp:nvSpPr>
      <dsp:spPr>
        <a:xfrm>
          <a:off x="6271522" y="1245809"/>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INT_ES_EVD</a:t>
          </a:r>
        </a:p>
      </dsp:txBody>
      <dsp:txXfrm>
        <a:off x="6278390" y="1252677"/>
        <a:ext cx="534906" cy="220760"/>
      </dsp:txXfrm>
    </dsp:sp>
    <dsp:sp modelId="{2E056362-7AC5-4B0E-BDB7-2E47893C76D0}">
      <dsp:nvSpPr>
        <dsp:cNvPr id="0" name=""/>
        <dsp:cNvSpPr/>
      </dsp:nvSpPr>
      <dsp:spPr>
        <a:xfrm>
          <a:off x="5962291" y="236512"/>
          <a:ext cx="309230" cy="1419665"/>
        </a:xfrm>
        <a:custGeom>
          <a:avLst/>
          <a:gdLst/>
          <a:ahLst/>
          <a:cxnLst/>
          <a:rect l="0" t="0" r="0" b="0"/>
          <a:pathLst>
            <a:path>
              <a:moveTo>
                <a:pt x="0" y="0"/>
              </a:moveTo>
              <a:lnTo>
                <a:pt x="0" y="1419665"/>
              </a:lnTo>
              <a:lnTo>
                <a:pt x="309230" y="14196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ED639B-A5EC-4B7C-80CE-F9455F8A217A}">
      <dsp:nvSpPr>
        <dsp:cNvPr id="0" name=""/>
        <dsp:cNvSpPr/>
      </dsp:nvSpPr>
      <dsp:spPr>
        <a:xfrm>
          <a:off x="6271522" y="1538930"/>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INT_ES_FST</a:t>
          </a:r>
        </a:p>
      </dsp:txBody>
      <dsp:txXfrm>
        <a:off x="6278390" y="1545798"/>
        <a:ext cx="534906" cy="220760"/>
      </dsp:txXfrm>
    </dsp:sp>
    <dsp:sp modelId="{A3AF51D2-6A1D-4775-8514-B23FFE58B364}">
      <dsp:nvSpPr>
        <dsp:cNvPr id="0" name=""/>
        <dsp:cNvSpPr/>
      </dsp:nvSpPr>
      <dsp:spPr>
        <a:xfrm>
          <a:off x="5962291" y="236512"/>
          <a:ext cx="309230" cy="1712785"/>
        </a:xfrm>
        <a:custGeom>
          <a:avLst/>
          <a:gdLst/>
          <a:ahLst/>
          <a:cxnLst/>
          <a:rect l="0" t="0" r="0" b="0"/>
          <a:pathLst>
            <a:path>
              <a:moveTo>
                <a:pt x="0" y="0"/>
              </a:moveTo>
              <a:lnTo>
                <a:pt x="0" y="1712785"/>
              </a:lnTo>
              <a:lnTo>
                <a:pt x="309230" y="17127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CDBA49-B4B1-4E53-838F-F4B6A20C6613}">
      <dsp:nvSpPr>
        <dsp:cNvPr id="0" name=""/>
        <dsp:cNvSpPr/>
      </dsp:nvSpPr>
      <dsp:spPr>
        <a:xfrm>
          <a:off x="6271522" y="1832050"/>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INT_WS_CMP</a:t>
          </a:r>
        </a:p>
      </dsp:txBody>
      <dsp:txXfrm>
        <a:off x="6278390" y="1838918"/>
        <a:ext cx="534906" cy="220760"/>
      </dsp:txXfrm>
    </dsp:sp>
    <dsp:sp modelId="{73212D4E-7DCD-4146-B693-4D5F76F0B3C3}">
      <dsp:nvSpPr>
        <dsp:cNvPr id="0" name=""/>
        <dsp:cNvSpPr/>
      </dsp:nvSpPr>
      <dsp:spPr>
        <a:xfrm>
          <a:off x="5962291" y="236512"/>
          <a:ext cx="309230" cy="2005905"/>
        </a:xfrm>
        <a:custGeom>
          <a:avLst/>
          <a:gdLst/>
          <a:ahLst/>
          <a:cxnLst/>
          <a:rect l="0" t="0" r="0" b="0"/>
          <a:pathLst>
            <a:path>
              <a:moveTo>
                <a:pt x="0" y="0"/>
              </a:moveTo>
              <a:lnTo>
                <a:pt x="0" y="2005905"/>
              </a:lnTo>
              <a:lnTo>
                <a:pt x="309230" y="20059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EF9DD0-34BD-43B2-A35C-4F62B53D9A40}">
      <dsp:nvSpPr>
        <dsp:cNvPr id="0" name=""/>
        <dsp:cNvSpPr/>
      </dsp:nvSpPr>
      <dsp:spPr>
        <a:xfrm>
          <a:off x="6271522" y="2125170"/>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INT_AC_CMP</a:t>
          </a:r>
        </a:p>
      </dsp:txBody>
      <dsp:txXfrm>
        <a:off x="6278390" y="2132038"/>
        <a:ext cx="534906" cy="220760"/>
      </dsp:txXfrm>
    </dsp:sp>
    <dsp:sp modelId="{2980AC24-04AB-4C89-A59A-B4220A074B22}">
      <dsp:nvSpPr>
        <dsp:cNvPr id="0" name=""/>
        <dsp:cNvSpPr/>
      </dsp:nvSpPr>
      <dsp:spPr>
        <a:xfrm>
          <a:off x="5962291" y="236512"/>
          <a:ext cx="309230" cy="2299025"/>
        </a:xfrm>
        <a:custGeom>
          <a:avLst/>
          <a:gdLst/>
          <a:ahLst/>
          <a:cxnLst/>
          <a:rect l="0" t="0" r="0" b="0"/>
          <a:pathLst>
            <a:path>
              <a:moveTo>
                <a:pt x="0" y="0"/>
              </a:moveTo>
              <a:lnTo>
                <a:pt x="0" y="2299025"/>
              </a:lnTo>
              <a:lnTo>
                <a:pt x="309230" y="22990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2111FC-55C3-458E-AF3E-C2E000C3EE8B}">
      <dsp:nvSpPr>
        <dsp:cNvPr id="0" name=""/>
        <dsp:cNvSpPr/>
      </dsp:nvSpPr>
      <dsp:spPr>
        <a:xfrm>
          <a:off x="6271522" y="2418290"/>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kern="1200" dirty="0">
              <a:solidFill>
                <a:schemeClr val="tx1"/>
              </a:solidFill>
            </a:rPr>
            <a:t>INT_</a:t>
          </a:r>
          <a:r>
            <a:rPr lang="en-US" sz="600" b="0" i="0" kern="1200" dirty="0">
              <a:solidFill>
                <a:schemeClr val="tx1"/>
              </a:solidFill>
              <a:latin typeface="+mn-lt"/>
              <a:ea typeface="+mn-ea"/>
              <a:cs typeface="+mn-cs"/>
            </a:rPr>
            <a:t>OH</a:t>
          </a:r>
          <a:r>
            <a:rPr lang="en-US" sz="600" b="0" kern="1200" dirty="0">
              <a:solidFill>
                <a:schemeClr val="tx1"/>
              </a:solidFill>
            </a:rPr>
            <a:t>_CMP</a:t>
          </a:r>
        </a:p>
      </dsp:txBody>
      <dsp:txXfrm>
        <a:off x="6278390" y="2425158"/>
        <a:ext cx="534906" cy="220760"/>
      </dsp:txXfrm>
    </dsp:sp>
    <dsp:sp modelId="{C9789A7A-1BEB-49A5-8F9C-0348922074AA}">
      <dsp:nvSpPr>
        <dsp:cNvPr id="0" name=""/>
        <dsp:cNvSpPr/>
      </dsp:nvSpPr>
      <dsp:spPr>
        <a:xfrm>
          <a:off x="5962291" y="236512"/>
          <a:ext cx="309230" cy="2592146"/>
        </a:xfrm>
        <a:custGeom>
          <a:avLst/>
          <a:gdLst/>
          <a:ahLst/>
          <a:cxnLst/>
          <a:rect l="0" t="0" r="0" b="0"/>
          <a:pathLst>
            <a:path>
              <a:moveTo>
                <a:pt x="0" y="0"/>
              </a:moveTo>
              <a:lnTo>
                <a:pt x="0" y="2592146"/>
              </a:lnTo>
              <a:lnTo>
                <a:pt x="309230" y="25921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6B05D1-FEC0-466C-8E92-CD50BDE99A69}">
      <dsp:nvSpPr>
        <dsp:cNvPr id="0" name=""/>
        <dsp:cNvSpPr/>
      </dsp:nvSpPr>
      <dsp:spPr>
        <a:xfrm>
          <a:off x="6271522" y="2711410"/>
          <a:ext cx="548642" cy="234496"/>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kern="1200" dirty="0">
              <a:solidFill>
                <a:schemeClr val="tx1"/>
              </a:solidFill>
            </a:rPr>
            <a:t>INT_AS_SSI</a:t>
          </a:r>
        </a:p>
      </dsp:txBody>
      <dsp:txXfrm>
        <a:off x="6278390" y="2718278"/>
        <a:ext cx="534906" cy="220760"/>
      </dsp:txXfrm>
    </dsp:sp>
    <dsp:sp modelId="{A11AB117-2073-41EA-846D-0EAC2A4F4437}">
      <dsp:nvSpPr>
        <dsp:cNvPr id="0" name=""/>
        <dsp:cNvSpPr/>
      </dsp:nvSpPr>
      <dsp:spPr>
        <a:xfrm>
          <a:off x="6812986" y="46967"/>
          <a:ext cx="600038" cy="23449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b="1" kern="1200" dirty="0"/>
            <a:t>Ref Data API </a:t>
          </a:r>
        </a:p>
      </dsp:txBody>
      <dsp:txXfrm>
        <a:off x="6819854" y="53835"/>
        <a:ext cx="586302" cy="220760"/>
      </dsp:txXfrm>
    </dsp:sp>
    <dsp:sp modelId="{2B62B7F0-C98A-4393-A4A5-2D682B9D0EA7}">
      <dsp:nvSpPr>
        <dsp:cNvPr id="0" name=""/>
        <dsp:cNvSpPr/>
      </dsp:nvSpPr>
      <dsp:spPr>
        <a:xfrm>
          <a:off x="6872990" y="281463"/>
          <a:ext cx="127455" cy="248577"/>
        </a:xfrm>
        <a:custGeom>
          <a:avLst/>
          <a:gdLst/>
          <a:ahLst/>
          <a:cxnLst/>
          <a:rect l="0" t="0" r="0" b="0"/>
          <a:pathLst>
            <a:path>
              <a:moveTo>
                <a:pt x="0" y="0"/>
              </a:moveTo>
              <a:lnTo>
                <a:pt x="0" y="248577"/>
              </a:lnTo>
              <a:lnTo>
                <a:pt x="127455" y="24857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38F792-8942-4AA9-9480-B9BC553A49BA}">
      <dsp:nvSpPr>
        <dsp:cNvPr id="0" name=""/>
        <dsp:cNvSpPr/>
      </dsp:nvSpPr>
      <dsp:spPr>
        <a:xfrm>
          <a:off x="7000445" y="412792"/>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Get Categories </a:t>
          </a:r>
        </a:p>
      </dsp:txBody>
      <dsp:txXfrm>
        <a:off x="7007313" y="419660"/>
        <a:ext cx="466294" cy="220760"/>
      </dsp:txXfrm>
    </dsp:sp>
    <dsp:sp modelId="{0AD4EE8A-FBF7-4720-A8D8-B7ABC07A37D6}">
      <dsp:nvSpPr>
        <dsp:cNvPr id="0" name=""/>
        <dsp:cNvSpPr/>
      </dsp:nvSpPr>
      <dsp:spPr>
        <a:xfrm>
          <a:off x="6872990" y="281463"/>
          <a:ext cx="112466" cy="624144"/>
        </a:xfrm>
        <a:custGeom>
          <a:avLst/>
          <a:gdLst/>
          <a:ahLst/>
          <a:cxnLst/>
          <a:rect l="0" t="0" r="0" b="0"/>
          <a:pathLst>
            <a:path>
              <a:moveTo>
                <a:pt x="0" y="0"/>
              </a:moveTo>
              <a:lnTo>
                <a:pt x="0" y="624144"/>
              </a:lnTo>
              <a:lnTo>
                <a:pt x="112466" y="62414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4041EF-CB6D-46B2-9519-2E61006AC976}">
      <dsp:nvSpPr>
        <dsp:cNvPr id="0" name=""/>
        <dsp:cNvSpPr/>
      </dsp:nvSpPr>
      <dsp:spPr>
        <a:xfrm>
          <a:off x="6985456" y="788359"/>
          <a:ext cx="480030" cy="23449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kern="1200" dirty="0"/>
            <a:t>Category Detail</a:t>
          </a:r>
        </a:p>
      </dsp:txBody>
      <dsp:txXfrm>
        <a:off x="6992324" y="795227"/>
        <a:ext cx="466294" cy="220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3CD2D-6EC7-434E-A839-CBDD792234E1}">
      <dsp:nvSpPr>
        <dsp:cNvPr id="0" name=""/>
        <dsp:cNvSpPr/>
      </dsp:nvSpPr>
      <dsp:spPr>
        <a:xfrm>
          <a:off x="2333" y="276507"/>
          <a:ext cx="2275425" cy="288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kern="1200" dirty="0"/>
            <a:t>Standard Data Blocks</a:t>
          </a:r>
        </a:p>
      </dsp:txBody>
      <dsp:txXfrm>
        <a:off x="2333" y="276507"/>
        <a:ext cx="2275425" cy="288000"/>
      </dsp:txXfrm>
    </dsp:sp>
    <dsp:sp modelId="{6A779801-7108-4019-BEBB-6D26E8271559}">
      <dsp:nvSpPr>
        <dsp:cNvPr id="0" name=""/>
        <dsp:cNvSpPr/>
      </dsp:nvSpPr>
      <dsp:spPr>
        <a:xfrm>
          <a:off x="2333" y="564507"/>
          <a:ext cx="2275425" cy="351360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Companyinfo L1–L4, advancedgeoposition*</a:t>
          </a:r>
        </a:p>
        <a:p>
          <a:pPr marL="57150" lvl="1" indent="-57150" algn="l" defTabSz="444500">
            <a:lnSpc>
              <a:spcPct val="90000"/>
            </a:lnSpc>
            <a:spcBef>
              <a:spcPct val="0"/>
            </a:spcBef>
            <a:spcAft>
              <a:spcPct val="15000"/>
            </a:spcAft>
            <a:buChar char="•"/>
          </a:pPr>
          <a:r>
            <a:rPr lang="en-US" sz="1000" kern="1200" dirty="0"/>
            <a:t>Companyfinancials L1–L3 *</a:t>
          </a:r>
        </a:p>
        <a:p>
          <a:pPr marL="57150" lvl="1" indent="-57150" algn="l" defTabSz="444500">
            <a:lnSpc>
              <a:spcPct val="90000"/>
            </a:lnSpc>
            <a:spcBef>
              <a:spcPct val="0"/>
            </a:spcBef>
            <a:spcAft>
              <a:spcPct val="15000"/>
            </a:spcAft>
            <a:buChar char="•"/>
          </a:pPr>
          <a:r>
            <a:rPr lang="en-US" sz="1000" kern="1200" dirty="0"/>
            <a:t>diversityinsight L1–L3 *</a:t>
          </a:r>
        </a:p>
        <a:p>
          <a:pPr marL="57150" lvl="1" indent="-57150" algn="l" defTabSz="444500">
            <a:lnSpc>
              <a:spcPct val="90000"/>
            </a:lnSpc>
            <a:spcBef>
              <a:spcPct val="0"/>
            </a:spcBef>
            <a:spcAft>
              <a:spcPct val="15000"/>
            </a:spcAft>
            <a:buChar char="•"/>
          </a:pPr>
          <a:r>
            <a:rPr lang="en-US" sz="1000" kern="1200" dirty="0"/>
            <a:t>eventfilings L1 – L3*</a:t>
          </a:r>
        </a:p>
        <a:p>
          <a:pPr marL="57150" lvl="1" indent="-57150" algn="l" defTabSz="444500">
            <a:lnSpc>
              <a:spcPct val="90000"/>
            </a:lnSpc>
            <a:spcBef>
              <a:spcPct val="0"/>
            </a:spcBef>
            <a:spcAft>
              <a:spcPct val="15000"/>
            </a:spcAft>
            <a:buChar char="•"/>
          </a:pPr>
          <a:r>
            <a:rPr lang="en-US" sz="1000" kern="1200" dirty="0"/>
            <a:t>financialstrengthinsight L1 – L4 *</a:t>
          </a:r>
        </a:p>
        <a:p>
          <a:pPr marL="57150" lvl="1" indent="-57150" algn="l" defTabSz="444500">
            <a:lnSpc>
              <a:spcPct val="90000"/>
            </a:lnSpc>
            <a:spcBef>
              <a:spcPct val="0"/>
            </a:spcBef>
            <a:spcAft>
              <a:spcPct val="15000"/>
            </a:spcAft>
            <a:buChar char="•"/>
          </a:pPr>
          <a:r>
            <a:rPr lang="en-US" sz="1000" kern="1200" dirty="0"/>
            <a:t>hierarchyconnections L1 *</a:t>
          </a:r>
        </a:p>
        <a:p>
          <a:pPr marL="57150" lvl="1" indent="-57150" algn="l" defTabSz="444500">
            <a:lnSpc>
              <a:spcPct val="90000"/>
            </a:lnSpc>
            <a:spcBef>
              <a:spcPct val="0"/>
            </a:spcBef>
            <a:spcAft>
              <a:spcPct val="15000"/>
            </a:spcAft>
            <a:buChar char="•"/>
          </a:pPr>
          <a:r>
            <a:rPr lang="en-US" sz="1000" kern="1200" dirty="0"/>
            <a:t>hirearchy connections alternative *</a:t>
          </a:r>
        </a:p>
        <a:p>
          <a:pPr marL="57150" lvl="1" indent="-57150" algn="l" defTabSz="444500">
            <a:lnSpc>
              <a:spcPct val="90000"/>
            </a:lnSpc>
            <a:spcBef>
              <a:spcPct val="0"/>
            </a:spcBef>
            <a:spcAft>
              <a:spcPct val="15000"/>
            </a:spcAft>
            <a:buChar char="•"/>
          </a:pPr>
          <a:r>
            <a:rPr lang="en-US" sz="1000" kern="1200" dirty="0"/>
            <a:t>ownershipinsight L1*</a:t>
          </a:r>
        </a:p>
        <a:p>
          <a:pPr marL="57150" lvl="1" indent="-57150" algn="l" defTabSz="444500">
            <a:lnSpc>
              <a:spcPct val="90000"/>
            </a:lnSpc>
            <a:spcBef>
              <a:spcPct val="0"/>
            </a:spcBef>
            <a:spcAft>
              <a:spcPct val="15000"/>
            </a:spcAft>
            <a:buChar char="•"/>
          </a:pPr>
          <a:r>
            <a:rPr lang="en-US" sz="1000" b="0" kern="1200" dirty="0"/>
            <a:t>paymentinsight  L1- L4* (v1 and v2)</a:t>
          </a:r>
        </a:p>
        <a:p>
          <a:pPr marL="57150" lvl="1" indent="-57150" algn="l" defTabSz="444500">
            <a:lnSpc>
              <a:spcPct val="90000"/>
            </a:lnSpc>
            <a:spcBef>
              <a:spcPct val="0"/>
            </a:spcBef>
            <a:spcAft>
              <a:spcPct val="15000"/>
            </a:spcAft>
            <a:buChar char="•"/>
          </a:pPr>
          <a:r>
            <a:rPr lang="en-US" sz="1000" kern="1200" dirty="0"/>
            <a:t>principalscontacts L1 – L4*</a:t>
          </a:r>
        </a:p>
        <a:p>
          <a:pPr marL="57150" lvl="1" indent="-57150" algn="l" defTabSz="444500">
            <a:lnSpc>
              <a:spcPct val="90000"/>
            </a:lnSpc>
            <a:spcBef>
              <a:spcPct val="0"/>
            </a:spcBef>
            <a:spcAft>
              <a:spcPct val="15000"/>
            </a:spcAft>
            <a:buChar char="•"/>
          </a:pPr>
          <a:r>
            <a:rPr lang="en-US" sz="1000" kern="1200" dirty="0"/>
            <a:t>salesmarketinginsight L1 – L3 *</a:t>
          </a:r>
        </a:p>
        <a:p>
          <a:pPr marL="57150" lvl="1" indent="-57150" algn="l" defTabSz="444500">
            <a:lnSpc>
              <a:spcPct val="90000"/>
            </a:lnSpc>
            <a:spcBef>
              <a:spcPct val="0"/>
            </a:spcBef>
            <a:spcAft>
              <a:spcPct val="15000"/>
            </a:spcAft>
            <a:buChar char="•"/>
          </a:pPr>
          <a:r>
            <a:rPr lang="en-US" sz="1000" kern="1200" dirty="0"/>
            <a:t>thirdpartyriskinsight L1 *</a:t>
          </a:r>
        </a:p>
        <a:p>
          <a:pPr marL="57150" lvl="1" indent="-57150" algn="l" defTabSz="444500">
            <a:lnSpc>
              <a:spcPct val="90000"/>
            </a:lnSpc>
            <a:spcBef>
              <a:spcPct val="0"/>
            </a:spcBef>
            <a:spcAft>
              <a:spcPct val="15000"/>
            </a:spcAft>
            <a:buChar char="•"/>
          </a:pPr>
          <a:r>
            <a:rPr lang="en-US" sz="1000" kern="1200" dirty="0"/>
            <a:t>inquiryinsight L1 – L4</a:t>
          </a:r>
        </a:p>
        <a:p>
          <a:pPr marL="57150" lvl="1" indent="-57150" algn="l" defTabSz="444500">
            <a:lnSpc>
              <a:spcPct val="90000"/>
            </a:lnSpc>
            <a:spcBef>
              <a:spcPct val="0"/>
            </a:spcBef>
            <a:spcAft>
              <a:spcPct val="15000"/>
            </a:spcAft>
            <a:buChar char="•"/>
          </a:pPr>
          <a:r>
            <a:rPr lang="en-US" sz="1000" kern="1200" dirty="0"/>
            <a:t>spendinsight L1 – L4</a:t>
          </a:r>
        </a:p>
        <a:p>
          <a:pPr marL="57150" lvl="1" indent="-57150" algn="l" defTabSz="444500">
            <a:lnSpc>
              <a:spcPct val="90000"/>
            </a:lnSpc>
            <a:spcBef>
              <a:spcPct val="0"/>
            </a:spcBef>
            <a:spcAft>
              <a:spcPct val="15000"/>
            </a:spcAft>
            <a:buChar char="•"/>
          </a:pPr>
          <a:r>
            <a:rPr lang="en-US" sz="1000" kern="1200" dirty="0"/>
            <a:t>businessactivityinsight L1 – L3</a:t>
          </a:r>
        </a:p>
        <a:p>
          <a:pPr marL="57150" lvl="1" indent="-57150" algn="l" defTabSz="444500">
            <a:lnSpc>
              <a:spcPct val="90000"/>
            </a:lnSpc>
            <a:spcBef>
              <a:spcPct val="0"/>
            </a:spcBef>
            <a:spcAft>
              <a:spcPct val="15000"/>
            </a:spcAft>
            <a:buChar char="•"/>
          </a:pPr>
          <a:r>
            <a:rPr lang="en-US" sz="1000" kern="1200" dirty="0"/>
            <a:t>dtri L1 – L3</a:t>
          </a:r>
        </a:p>
        <a:p>
          <a:pPr marL="57150" lvl="1" indent="-57150" algn="l" defTabSz="444500">
            <a:lnSpc>
              <a:spcPct val="90000"/>
            </a:lnSpc>
            <a:spcBef>
              <a:spcPct val="0"/>
            </a:spcBef>
            <a:spcAft>
              <a:spcPct val="15000"/>
            </a:spcAft>
            <a:buChar char="•"/>
          </a:pPr>
          <a:r>
            <a:rPr lang="en-US" sz="1000" kern="1200" dirty="0"/>
            <a:t>shippinginsight L1</a:t>
          </a:r>
        </a:p>
        <a:p>
          <a:pPr marL="57150" lvl="1" indent="-57150" algn="l" defTabSz="444500">
            <a:lnSpc>
              <a:spcPct val="90000"/>
            </a:lnSpc>
            <a:spcBef>
              <a:spcPct val="0"/>
            </a:spcBef>
            <a:spcAft>
              <a:spcPct val="15000"/>
            </a:spcAft>
            <a:buChar char="•"/>
          </a:pPr>
          <a:r>
            <a:rPr lang="en-US" sz="1000" kern="1200" dirty="0"/>
            <a:t>externaldisruptioninsight  L1-L4*  </a:t>
          </a:r>
        </a:p>
        <a:p>
          <a:pPr marL="57150" lvl="1" indent="-57150" algn="l" defTabSz="444500">
            <a:lnSpc>
              <a:spcPct val="90000"/>
            </a:lnSpc>
            <a:spcBef>
              <a:spcPct val="0"/>
            </a:spcBef>
            <a:spcAft>
              <a:spcPct val="15000"/>
            </a:spcAft>
            <a:buChar char="•"/>
          </a:pPr>
          <a:r>
            <a:rPr lang="en-US" sz="1000" kern="1200" dirty="0"/>
            <a:t>Indateinsight_L1_v1</a:t>
          </a:r>
        </a:p>
        <a:p>
          <a:pPr marL="57150" lvl="1" indent="-57150" algn="l" defTabSz="444500">
            <a:lnSpc>
              <a:spcPct val="90000"/>
            </a:lnSpc>
            <a:spcBef>
              <a:spcPct val="0"/>
            </a:spcBef>
            <a:spcAft>
              <a:spcPct val="15000"/>
            </a:spcAft>
            <a:buChar char="•"/>
          </a:pPr>
          <a:r>
            <a:rPr lang="en-US" sz="1000" kern="1200" dirty="0"/>
            <a:t>Esginsight_L3*</a:t>
          </a:r>
        </a:p>
        <a:p>
          <a:pPr marL="57150" lvl="1" indent="-57150" algn="l" defTabSz="444500">
            <a:lnSpc>
              <a:spcPct val="90000"/>
            </a:lnSpc>
            <a:spcBef>
              <a:spcPct val="0"/>
            </a:spcBef>
            <a:spcAft>
              <a:spcPct val="15000"/>
            </a:spcAft>
            <a:buChar char="•"/>
          </a:pPr>
          <a:r>
            <a:rPr lang="en-US" sz="1000" b="0" kern="1200" dirty="0"/>
            <a:t>supplychainriskindex_L1_v1*</a:t>
          </a:r>
        </a:p>
      </dsp:txBody>
      <dsp:txXfrm>
        <a:off x="2333" y="564507"/>
        <a:ext cx="2275425" cy="3513600"/>
      </dsp:txXfrm>
    </dsp:sp>
    <dsp:sp modelId="{CA5141B7-69CB-49DC-96BC-F536C73D0456}">
      <dsp:nvSpPr>
        <dsp:cNvPr id="0" name=""/>
        <dsp:cNvSpPr/>
      </dsp:nvSpPr>
      <dsp:spPr>
        <a:xfrm>
          <a:off x="2596319" y="276507"/>
          <a:ext cx="2275425" cy="2880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kern="1200" dirty="0"/>
            <a:t>Side Data Blocks</a:t>
          </a:r>
        </a:p>
      </dsp:txBody>
      <dsp:txXfrm>
        <a:off x="2596319" y="276507"/>
        <a:ext cx="2275425" cy="288000"/>
      </dsp:txXfrm>
    </dsp:sp>
    <dsp:sp modelId="{5855FA61-8A95-4123-A4B6-545E8D918FD1}">
      <dsp:nvSpPr>
        <dsp:cNvPr id="0" name=""/>
        <dsp:cNvSpPr/>
      </dsp:nvSpPr>
      <dsp:spPr>
        <a:xfrm>
          <a:off x="2596319" y="564507"/>
          <a:ext cx="2275425" cy="3513600"/>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companyinfo_advancedgeoposition</a:t>
          </a:r>
        </a:p>
        <a:p>
          <a:pPr marL="57150" lvl="1" indent="-57150" algn="l" defTabSz="444500">
            <a:lnSpc>
              <a:spcPct val="90000"/>
            </a:lnSpc>
            <a:spcBef>
              <a:spcPct val="0"/>
            </a:spcBef>
            <a:spcAft>
              <a:spcPct val="15000"/>
            </a:spcAft>
            <a:buChar char="•"/>
          </a:pPr>
          <a:r>
            <a:rPr lang="en-US" sz="1000" kern="1200" dirty="0"/>
            <a:t>Companyfinacials_thirdpartyfinancials</a:t>
          </a:r>
        </a:p>
        <a:p>
          <a:pPr marL="57150" lvl="1" indent="-57150" algn="l" defTabSz="444500">
            <a:lnSpc>
              <a:spcPct val="90000"/>
            </a:lnSpc>
            <a:spcBef>
              <a:spcPct val="0"/>
            </a:spcBef>
            <a:spcAft>
              <a:spcPct val="15000"/>
            </a:spcAft>
            <a:buChar char="•"/>
          </a:pPr>
          <a:r>
            <a:rPr lang="en-US" sz="1000" kern="1200" dirty="0"/>
            <a:t>Hirearchyconnections_alternative</a:t>
          </a:r>
        </a:p>
        <a:p>
          <a:pPr marL="57150" lvl="1" indent="-57150" algn="l" defTabSz="444500">
            <a:lnSpc>
              <a:spcPct val="90000"/>
            </a:lnSpc>
            <a:spcBef>
              <a:spcPct val="0"/>
            </a:spcBef>
            <a:spcAft>
              <a:spcPct val="15000"/>
            </a:spcAft>
            <a:buChar char="•"/>
          </a:pPr>
          <a:r>
            <a:rPr lang="en-US" sz="1000" b="0" i="0" kern="1200" dirty="0"/>
            <a:t>salesmarketinginsight_foottraffic_v1</a:t>
          </a:r>
          <a:endParaRPr lang="en-US" sz="1000" kern="1200" dirty="0"/>
        </a:p>
        <a:p>
          <a:pPr marL="57150" lvl="1" indent="-57150" algn="l" defTabSz="444500">
            <a:lnSpc>
              <a:spcPct val="90000"/>
            </a:lnSpc>
            <a:spcBef>
              <a:spcPct val="0"/>
            </a:spcBef>
            <a:spcAft>
              <a:spcPct val="15000"/>
            </a:spcAft>
            <a:buChar char="•"/>
          </a:pPr>
          <a:r>
            <a:rPr lang="en-US" sz="1000" b="0" i="0" kern="1200" dirty="0"/>
            <a:t>ownershipinsight_ownershipcontrol (col, cos)</a:t>
          </a:r>
          <a:endParaRPr lang="en-US" sz="1000" kern="1200" dirty="0"/>
        </a:p>
        <a:p>
          <a:pPr marL="57150" lvl="1" indent="-57150" algn="l" defTabSz="444500">
            <a:lnSpc>
              <a:spcPct val="90000"/>
            </a:lnSpc>
            <a:spcBef>
              <a:spcPct val="0"/>
            </a:spcBef>
            <a:spcAft>
              <a:spcPct val="15000"/>
            </a:spcAft>
            <a:buChar char="•"/>
          </a:pPr>
          <a:r>
            <a:rPr lang="en-IE" sz="1000" b="0" kern="1200" dirty="0"/>
            <a:t>hierarchyconnections_eli_v1</a:t>
          </a:r>
          <a:endParaRPr lang="en-US" sz="1000" b="0" kern="1200" dirty="0"/>
        </a:p>
      </dsp:txBody>
      <dsp:txXfrm>
        <a:off x="2596319" y="564507"/>
        <a:ext cx="2275425" cy="3513600"/>
      </dsp:txXfrm>
    </dsp:sp>
    <dsp:sp modelId="{942E69B1-D75B-4E8F-AB9A-FEFAE9906BE9}">
      <dsp:nvSpPr>
        <dsp:cNvPr id="0" name=""/>
        <dsp:cNvSpPr/>
      </dsp:nvSpPr>
      <dsp:spPr>
        <a:xfrm>
          <a:off x="5190304" y="276507"/>
          <a:ext cx="2275425" cy="2880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kern="1200" dirty="0"/>
            <a:t>Non-Standard Data Blocks</a:t>
          </a:r>
        </a:p>
      </dsp:txBody>
      <dsp:txXfrm>
        <a:off x="5190304" y="276507"/>
        <a:ext cx="2275425" cy="288000"/>
      </dsp:txXfrm>
    </dsp:sp>
    <dsp:sp modelId="{2490775E-4F13-442B-AC69-DFC8902A690E}">
      <dsp:nvSpPr>
        <dsp:cNvPr id="0" name=""/>
        <dsp:cNvSpPr/>
      </dsp:nvSpPr>
      <dsp:spPr>
        <a:xfrm>
          <a:off x="5190304" y="564507"/>
          <a:ext cx="2275425" cy="351360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Company Entity Resolution </a:t>
          </a:r>
        </a:p>
        <a:p>
          <a:pPr marL="114300" lvl="2" indent="-57150" algn="l" defTabSz="444500">
            <a:lnSpc>
              <a:spcPct val="90000"/>
            </a:lnSpc>
            <a:spcBef>
              <a:spcPct val="0"/>
            </a:spcBef>
            <a:spcAft>
              <a:spcPct val="15000"/>
            </a:spcAft>
            <a:buChar char="•"/>
          </a:pPr>
          <a:r>
            <a:rPr lang="en-US" sz="1000" kern="1200" dirty="0"/>
            <a:t>Cleanse Match (aka IDR)</a:t>
          </a:r>
        </a:p>
        <a:p>
          <a:pPr marL="114300" lvl="2" indent="-57150" algn="l" defTabSz="444500">
            <a:lnSpc>
              <a:spcPct val="90000"/>
            </a:lnSpc>
            <a:spcBef>
              <a:spcPct val="0"/>
            </a:spcBef>
            <a:spcAft>
              <a:spcPct val="15000"/>
            </a:spcAft>
            <a:buChar char="•"/>
          </a:pPr>
          <a:r>
            <a:rPr lang="en-US" sz="1000" kern="1200" dirty="0"/>
            <a:t>Search</a:t>
          </a:r>
        </a:p>
        <a:p>
          <a:pPr marL="57150" lvl="1" indent="-57150" algn="l" defTabSz="444500">
            <a:lnSpc>
              <a:spcPct val="90000"/>
            </a:lnSpc>
            <a:spcBef>
              <a:spcPct val="0"/>
            </a:spcBef>
            <a:spcAft>
              <a:spcPct val="15000"/>
            </a:spcAft>
            <a:buChar char="•"/>
          </a:pPr>
          <a:r>
            <a:rPr lang="en-US" sz="1000" kern="1200" dirty="0"/>
            <a:t>Hierarchy Connections Family Tree *</a:t>
          </a:r>
        </a:p>
        <a:p>
          <a:pPr marL="57150" lvl="1" indent="-57150" algn="l" defTabSz="444500">
            <a:lnSpc>
              <a:spcPct val="90000"/>
            </a:lnSpc>
            <a:spcBef>
              <a:spcPct val="0"/>
            </a:spcBef>
            <a:spcAft>
              <a:spcPct val="15000"/>
            </a:spcAft>
            <a:buChar char="•"/>
          </a:pPr>
          <a:r>
            <a:rPr lang="en-US" sz="1000" kern="1200" dirty="0"/>
            <a:t>Hirearchy Connections Upward Family Tree</a:t>
          </a:r>
        </a:p>
        <a:p>
          <a:pPr marL="57150" lvl="1" indent="-57150" algn="l" defTabSz="444500">
            <a:lnSpc>
              <a:spcPct val="90000"/>
            </a:lnSpc>
            <a:spcBef>
              <a:spcPct val="0"/>
            </a:spcBef>
            <a:spcAft>
              <a:spcPct val="15000"/>
            </a:spcAft>
            <a:buChar char="•"/>
          </a:pPr>
          <a:r>
            <a:rPr lang="en-US" sz="1000" kern="1200" dirty="0"/>
            <a:t>Ownership Insight L2 (aka UBO/CMPBOL/CMPBOS) *</a:t>
          </a:r>
        </a:p>
      </dsp:txBody>
      <dsp:txXfrm>
        <a:off x="5190304" y="564507"/>
        <a:ext cx="2275425" cy="3513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078D4-C865-4DCA-8714-6F893F49D4ED}">
      <dsp:nvSpPr>
        <dsp:cNvPr id="0" name=""/>
        <dsp:cNvSpPr/>
      </dsp:nvSpPr>
      <dsp:spPr>
        <a:xfrm>
          <a:off x="47582" y="325133"/>
          <a:ext cx="3737711" cy="153055"/>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SBFE Data Blocks - DUNS</a:t>
          </a:r>
        </a:p>
      </dsp:txBody>
      <dsp:txXfrm>
        <a:off x="47582" y="325133"/>
        <a:ext cx="3737711" cy="153055"/>
      </dsp:txXfrm>
    </dsp:sp>
    <dsp:sp modelId="{13CDCB37-8C11-433F-B5C4-3373DCB0B33F}">
      <dsp:nvSpPr>
        <dsp:cNvPr id="0" name=""/>
        <dsp:cNvSpPr/>
      </dsp:nvSpPr>
      <dsp:spPr>
        <a:xfrm>
          <a:off x="48405" y="519499"/>
          <a:ext cx="3737711" cy="2299815"/>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SBFE Data Blocks </a:t>
          </a:r>
        </a:p>
        <a:p>
          <a:pPr marL="114300" lvl="2" indent="-57150" algn="l" defTabSz="400050">
            <a:lnSpc>
              <a:spcPct val="90000"/>
            </a:lnSpc>
            <a:spcBef>
              <a:spcPct val="0"/>
            </a:spcBef>
            <a:spcAft>
              <a:spcPct val="15000"/>
            </a:spcAft>
            <a:buFont typeface="Calibri" panose="020F0502020204030204" pitchFamily="34" charset="0"/>
            <a:buChar char="•"/>
          </a:pPr>
          <a:r>
            <a:rPr lang="en-US" sz="900" kern="1200" dirty="0" err="1"/>
            <a:t>Sbfescoreduns</a:t>
          </a:r>
          <a:r>
            <a:rPr lang="en-US" sz="900" kern="1200" dirty="0"/>
            <a:t> L1*</a:t>
          </a:r>
        </a:p>
        <a:p>
          <a:pPr marL="114300" lvl="2" indent="-57150" algn="l" defTabSz="400050">
            <a:lnSpc>
              <a:spcPct val="90000"/>
            </a:lnSpc>
            <a:spcBef>
              <a:spcPct val="0"/>
            </a:spcBef>
            <a:spcAft>
              <a:spcPct val="15000"/>
            </a:spcAft>
            <a:buFont typeface="Calibri" panose="020F0502020204030204" pitchFamily="34" charset="0"/>
            <a:buChar char="•"/>
          </a:pPr>
          <a:r>
            <a:rPr lang="en-US" sz="900" b="0" kern="1200" dirty="0" err="1"/>
            <a:t>Sbfeaccountsreportedduns</a:t>
          </a:r>
          <a:r>
            <a:rPr lang="en-US" sz="900" b="0" kern="1200" dirty="0"/>
            <a:t> L1-L3**</a:t>
          </a:r>
        </a:p>
        <a:p>
          <a:pPr marL="114300" lvl="2" indent="-57150" algn="l" defTabSz="400050">
            <a:lnSpc>
              <a:spcPct val="90000"/>
            </a:lnSpc>
            <a:spcBef>
              <a:spcPct val="0"/>
            </a:spcBef>
            <a:spcAft>
              <a:spcPct val="15000"/>
            </a:spcAft>
            <a:buChar char="•"/>
          </a:pPr>
          <a:r>
            <a:rPr lang="en-US" sz="900" b="0" kern="1200" dirty="0" err="1"/>
            <a:t>Sbfeaccountsbalanceduns</a:t>
          </a:r>
          <a:r>
            <a:rPr lang="en-US" sz="900" b="0" kern="1200" dirty="0"/>
            <a:t> L1-L3**</a:t>
          </a:r>
        </a:p>
        <a:p>
          <a:pPr marL="114300" lvl="2" indent="-57150" algn="l" defTabSz="400050">
            <a:lnSpc>
              <a:spcPct val="90000"/>
            </a:lnSpc>
            <a:spcBef>
              <a:spcPct val="0"/>
            </a:spcBef>
            <a:spcAft>
              <a:spcPct val="15000"/>
            </a:spcAft>
            <a:buFont typeface="Calibri" panose="020F0502020204030204" pitchFamily="34" charset="0"/>
            <a:buChar char="•"/>
          </a:pPr>
          <a:r>
            <a:rPr lang="en-US" sz="900" b="0" kern="1200" dirty="0" err="1"/>
            <a:t>Sbfepastduebalanceduns</a:t>
          </a:r>
          <a:r>
            <a:rPr lang="en-US" sz="900" b="0" kern="1200" dirty="0"/>
            <a:t> L1-L3**</a:t>
          </a:r>
        </a:p>
        <a:p>
          <a:pPr marL="114300" lvl="2" indent="-57150" algn="l" defTabSz="400050">
            <a:lnSpc>
              <a:spcPct val="90000"/>
            </a:lnSpc>
            <a:spcBef>
              <a:spcPct val="0"/>
            </a:spcBef>
            <a:spcAft>
              <a:spcPct val="15000"/>
            </a:spcAft>
            <a:buFont typeface="Calibri" panose="020F0502020204030204" pitchFamily="34" charset="0"/>
            <a:buChar char="•"/>
          </a:pPr>
          <a:r>
            <a:rPr lang="en-US" sz="900" b="0" kern="1200" dirty="0" err="1"/>
            <a:t>Sbfechargedoffduns</a:t>
          </a:r>
          <a:r>
            <a:rPr lang="en-US" sz="900" b="0" kern="1200" dirty="0"/>
            <a:t> L1-L2**</a:t>
          </a:r>
        </a:p>
        <a:p>
          <a:pPr marL="114300" lvl="2" indent="-57150" algn="l" defTabSz="400050">
            <a:lnSpc>
              <a:spcPct val="90000"/>
            </a:lnSpc>
            <a:spcBef>
              <a:spcPct val="0"/>
            </a:spcBef>
            <a:spcAft>
              <a:spcPct val="15000"/>
            </a:spcAft>
            <a:buFont typeface="Calibri" panose="020F0502020204030204" pitchFamily="34" charset="0"/>
            <a:buChar char="•"/>
          </a:pPr>
          <a:r>
            <a:rPr lang="en-US" sz="900" b="0" kern="1200" dirty="0" err="1"/>
            <a:t>Sbfesatisfactoryaccountsduns</a:t>
          </a:r>
          <a:r>
            <a:rPr lang="en-US" sz="900" b="0" kern="1200" dirty="0"/>
            <a:t> L1-L2**</a:t>
          </a:r>
        </a:p>
        <a:p>
          <a:pPr marL="114300" lvl="2" indent="-57150" algn="l" defTabSz="400050">
            <a:lnSpc>
              <a:spcPct val="90000"/>
            </a:lnSpc>
            <a:spcBef>
              <a:spcPct val="0"/>
            </a:spcBef>
            <a:spcAft>
              <a:spcPct val="15000"/>
            </a:spcAft>
            <a:buFont typeface="Calibri" panose="020F0502020204030204" pitchFamily="34" charset="0"/>
            <a:buChar char="•"/>
          </a:pPr>
          <a:r>
            <a:rPr lang="en-US" sz="900" b="0" kern="1200" dirty="0" err="1"/>
            <a:t>Sbfeworstpaymentduns</a:t>
          </a:r>
          <a:r>
            <a:rPr lang="en-US" sz="900" b="0" kern="1200" dirty="0"/>
            <a:t> L1-L3**</a:t>
          </a:r>
        </a:p>
        <a:p>
          <a:pPr marL="114300" lvl="2" indent="-57150" algn="l" defTabSz="400050" rtl="0">
            <a:lnSpc>
              <a:spcPct val="90000"/>
            </a:lnSpc>
            <a:spcBef>
              <a:spcPct val="0"/>
            </a:spcBef>
            <a:spcAft>
              <a:spcPct val="15000"/>
            </a:spcAft>
            <a:buChar char="•"/>
          </a:pPr>
          <a:r>
            <a:rPr lang="en-US" sz="900" b="0" kern="1200" dirty="0"/>
            <a:t>sbfepaymentratioduns_</a:t>
          </a:r>
          <a:r>
            <a:rPr lang="en-US" sz="900" b="0" kern="1200" dirty="0">
              <a:solidFill>
                <a:srgbClr val="010000"/>
              </a:solidFill>
              <a:latin typeface="Gill Sans MT"/>
            </a:rPr>
            <a:t>L1-L3**</a:t>
          </a:r>
        </a:p>
        <a:p>
          <a:pPr marL="114300" lvl="2" indent="-57150" algn="l" defTabSz="400050">
            <a:lnSpc>
              <a:spcPct val="90000"/>
            </a:lnSpc>
            <a:spcBef>
              <a:spcPct val="0"/>
            </a:spcBef>
            <a:spcAft>
              <a:spcPct val="15000"/>
            </a:spcAft>
            <a:buChar char="•"/>
          </a:pPr>
          <a:r>
            <a:rPr lang="en-US" sz="900" b="0" kern="1200" dirty="0">
              <a:latin typeface="Gill Sans MT"/>
            </a:rPr>
            <a:t>sbferecencyduns</a:t>
          </a:r>
          <a:r>
            <a:rPr lang="en-US" sz="900" b="0" kern="1200" dirty="0"/>
            <a:t>_</a:t>
          </a:r>
          <a:r>
            <a:rPr lang="en-US" sz="900" b="0" kern="1200" dirty="0">
              <a:latin typeface="Gill Sans MT"/>
            </a:rPr>
            <a:t>L1-L2**</a:t>
          </a:r>
          <a:endParaRPr lang="en-US" sz="900" b="0" kern="1200" dirty="0"/>
        </a:p>
        <a:p>
          <a:pPr marL="114300" lvl="2" indent="-57150" algn="l" defTabSz="400050">
            <a:lnSpc>
              <a:spcPct val="90000"/>
            </a:lnSpc>
            <a:spcBef>
              <a:spcPct val="0"/>
            </a:spcBef>
            <a:spcAft>
              <a:spcPct val="15000"/>
            </a:spcAft>
            <a:buChar char="•"/>
          </a:pPr>
          <a:r>
            <a:rPr lang="en-US" sz="900" b="0" kern="1200" dirty="0"/>
            <a:t>sbfeguarantorduns_</a:t>
          </a:r>
          <a:r>
            <a:rPr lang="en-US" sz="900" b="0" kern="1200" dirty="0">
              <a:latin typeface="Gill Sans MT"/>
            </a:rPr>
            <a:t>L1-L2**</a:t>
          </a:r>
        </a:p>
        <a:p>
          <a:pPr marL="114300" lvl="2" indent="-57150" algn="l" defTabSz="400050">
            <a:lnSpc>
              <a:spcPct val="90000"/>
            </a:lnSpc>
            <a:spcBef>
              <a:spcPct val="0"/>
            </a:spcBef>
            <a:spcAft>
              <a:spcPct val="15000"/>
            </a:spcAft>
            <a:buChar char="•"/>
          </a:pPr>
          <a:r>
            <a:rPr lang="en-US" sz="900" kern="1200" dirty="0"/>
            <a:t>sbfeaccountdetailsduns_L1*</a:t>
          </a:r>
          <a:endParaRPr lang="en-US" sz="900" kern="1200" dirty="0">
            <a:latin typeface="Gill Sans MT"/>
          </a:endParaRPr>
        </a:p>
        <a:p>
          <a:pPr marL="114300" lvl="2" indent="-57150" algn="l" defTabSz="400050">
            <a:lnSpc>
              <a:spcPct val="90000"/>
            </a:lnSpc>
            <a:spcBef>
              <a:spcPct val="0"/>
            </a:spcBef>
            <a:spcAft>
              <a:spcPct val="15000"/>
            </a:spcAft>
            <a:buChar char="•"/>
          </a:pPr>
          <a:r>
            <a:rPr lang="en-US" sz="900" kern="1200" dirty="0"/>
            <a:t>sbfeaccounthistoryduns_</a:t>
          </a:r>
          <a:r>
            <a:rPr lang="en-US" sz="900" kern="1200" dirty="0">
              <a:latin typeface="Gill Sans MT"/>
            </a:rPr>
            <a:t>L1*</a:t>
          </a:r>
        </a:p>
      </dsp:txBody>
      <dsp:txXfrm>
        <a:off x="48405" y="519499"/>
        <a:ext cx="3737711" cy="2299815"/>
      </dsp:txXfrm>
    </dsp:sp>
    <dsp:sp modelId="{472AA3D7-30B4-457B-BEB4-680DDBA049A7}">
      <dsp:nvSpPr>
        <dsp:cNvPr id="0" name=""/>
        <dsp:cNvSpPr/>
      </dsp:nvSpPr>
      <dsp:spPr>
        <a:xfrm>
          <a:off x="4120417" y="337352"/>
          <a:ext cx="3737711" cy="14070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kern="1200" dirty="0"/>
            <a:t>SBFE Data Blocks – Subject ID</a:t>
          </a:r>
        </a:p>
      </dsp:txBody>
      <dsp:txXfrm>
        <a:off x="4120417" y="337352"/>
        <a:ext cx="3737711" cy="140703"/>
      </dsp:txXfrm>
    </dsp:sp>
    <dsp:sp modelId="{9DB4B4A5-D6D7-4527-A4D9-73201EBECEE4}">
      <dsp:nvSpPr>
        <dsp:cNvPr id="0" name=""/>
        <dsp:cNvSpPr/>
      </dsp:nvSpPr>
      <dsp:spPr>
        <a:xfrm>
          <a:off x="4119108" y="534561"/>
          <a:ext cx="3737711" cy="2186032"/>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solidFill>
                <a:srgbClr val="000000">
                  <a:hueOff val="0"/>
                  <a:satOff val="0"/>
                  <a:lumOff val="0"/>
                  <a:alphaOff val="0"/>
                </a:srgbClr>
              </a:solidFill>
              <a:latin typeface="Gill Sans MT"/>
              <a:ea typeface="+mn-ea"/>
              <a:cs typeface="+mn-cs"/>
            </a:rPr>
            <a:t>Subject ID Data Blocks</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Sbfescoresubjectid</a:t>
          </a:r>
          <a:r>
            <a:rPr lang="en-US" sz="1000" kern="1200" dirty="0"/>
            <a:t> L1*</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Sbfeaccountsreportedsubjectid</a:t>
          </a:r>
          <a:r>
            <a:rPr lang="en-US" sz="1000" kern="1200" dirty="0"/>
            <a:t> L1-L3**</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Sbfeaccountsbalancesubjectid</a:t>
          </a:r>
          <a:r>
            <a:rPr lang="en-US" sz="1000" kern="1200" dirty="0"/>
            <a:t> L1-L3**</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Sbfepastduebalancesubjectid</a:t>
          </a:r>
          <a:r>
            <a:rPr lang="en-US" sz="1000" kern="1200" dirty="0"/>
            <a:t> L1-L3**</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Sbfechargedoffsubjectid</a:t>
          </a:r>
          <a:r>
            <a:rPr lang="en-US" sz="1000" kern="1200" dirty="0"/>
            <a:t> L1-L2**</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sbfesatisfactoryaccountssubjectid</a:t>
          </a:r>
          <a:r>
            <a:rPr lang="en-US" sz="1000" kern="1200" dirty="0"/>
            <a:t> L1-L2**</a:t>
          </a:r>
        </a:p>
        <a:p>
          <a:pPr marL="57150" lvl="1" indent="0" algn="l" defTabSz="444500">
            <a:lnSpc>
              <a:spcPct val="90000"/>
            </a:lnSpc>
            <a:spcBef>
              <a:spcPct val="0"/>
            </a:spcBef>
            <a:spcAft>
              <a:spcPct val="15000"/>
            </a:spcAft>
            <a:buFont typeface="Calibri" panose="020F0502020204030204" pitchFamily="34" charset="0"/>
            <a:buChar char="•"/>
          </a:pPr>
          <a:r>
            <a:rPr lang="en-US" sz="1000" kern="1200" dirty="0" err="1"/>
            <a:t>Sbfeworstpaymentsubjectid</a:t>
          </a:r>
          <a:r>
            <a:rPr lang="en-US" sz="1000" kern="1200" dirty="0"/>
            <a:t> L1-L3**</a:t>
          </a:r>
        </a:p>
        <a:p>
          <a:pPr marL="57150" lvl="1" indent="0" algn="l" defTabSz="444500" rtl="0">
            <a:lnSpc>
              <a:spcPct val="90000"/>
            </a:lnSpc>
            <a:spcBef>
              <a:spcPct val="0"/>
            </a:spcBef>
            <a:spcAft>
              <a:spcPct val="15000"/>
            </a:spcAft>
            <a:buChar char="•"/>
          </a:pPr>
          <a:r>
            <a:rPr lang="en-US" sz="1000" kern="1200" dirty="0"/>
            <a:t>sbfepaymentratiosubjectid_</a:t>
          </a:r>
          <a:r>
            <a:rPr lang="en-US" sz="1000" kern="1200" dirty="0">
              <a:latin typeface="Gill Sans MT"/>
            </a:rPr>
            <a:t>L1-L3**</a:t>
          </a:r>
        </a:p>
        <a:p>
          <a:pPr marL="114300" lvl="2" indent="-57150" algn="l" defTabSz="444500">
            <a:lnSpc>
              <a:spcPct val="90000"/>
            </a:lnSpc>
            <a:spcBef>
              <a:spcPct val="0"/>
            </a:spcBef>
            <a:spcAft>
              <a:spcPct val="15000"/>
            </a:spcAft>
            <a:buChar char="•"/>
          </a:pPr>
          <a:r>
            <a:rPr lang="en-US" sz="1000" kern="1200" dirty="0"/>
            <a:t>sbferecencysubjectid_</a:t>
          </a:r>
          <a:r>
            <a:rPr lang="en-US" sz="1000" kern="1200" dirty="0">
              <a:latin typeface="Gill Sans MT"/>
            </a:rPr>
            <a:t>L1-L2**</a:t>
          </a:r>
          <a:endParaRPr lang="en-US" sz="1000" kern="1200" dirty="0"/>
        </a:p>
        <a:p>
          <a:pPr marL="114300" lvl="2" indent="-57150" algn="l" defTabSz="444500">
            <a:lnSpc>
              <a:spcPct val="90000"/>
            </a:lnSpc>
            <a:spcBef>
              <a:spcPct val="0"/>
            </a:spcBef>
            <a:spcAft>
              <a:spcPct val="15000"/>
            </a:spcAft>
            <a:buChar char="•"/>
          </a:pPr>
          <a:r>
            <a:rPr lang="en-US" sz="1000" kern="1200" dirty="0"/>
            <a:t>sbfeguarantorsubjectid_</a:t>
          </a:r>
          <a:r>
            <a:rPr lang="en-US" sz="1000" kern="1200" dirty="0">
              <a:latin typeface="Gill Sans MT"/>
            </a:rPr>
            <a:t>L1-L2**</a:t>
          </a:r>
        </a:p>
        <a:p>
          <a:pPr marL="114300" lvl="2" indent="-57150" algn="l" defTabSz="444500">
            <a:lnSpc>
              <a:spcPct val="90000"/>
            </a:lnSpc>
            <a:spcBef>
              <a:spcPct val="0"/>
            </a:spcBef>
            <a:spcAft>
              <a:spcPct val="15000"/>
            </a:spcAft>
            <a:buChar char="•"/>
          </a:pPr>
          <a:r>
            <a:rPr lang="en-US" sz="1000" kern="1200" dirty="0"/>
            <a:t>sbfeaccountdetailssubjectid_L1*</a:t>
          </a:r>
          <a:endParaRPr lang="en-US" sz="1000" kern="1200" dirty="0">
            <a:latin typeface="Gill Sans MT"/>
          </a:endParaRPr>
        </a:p>
        <a:p>
          <a:pPr marL="114300" lvl="2" indent="-57150" algn="l" defTabSz="444500">
            <a:lnSpc>
              <a:spcPct val="90000"/>
            </a:lnSpc>
            <a:spcBef>
              <a:spcPct val="0"/>
            </a:spcBef>
            <a:spcAft>
              <a:spcPct val="15000"/>
            </a:spcAft>
            <a:buChar char="•"/>
          </a:pPr>
          <a:r>
            <a:rPr lang="en-US" sz="1000" kern="1200" dirty="0"/>
            <a:t>sbfeaccounthistorysubjectid_L1*</a:t>
          </a:r>
          <a:endParaRPr lang="en-US" sz="1000" kern="1200" dirty="0">
            <a:latin typeface="Gill Sans MT"/>
          </a:endParaRPr>
        </a:p>
      </dsp:txBody>
      <dsp:txXfrm>
        <a:off x="4119108" y="534561"/>
        <a:ext cx="3737711" cy="21860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078D4-C865-4DCA-8714-6F893F49D4ED}">
      <dsp:nvSpPr>
        <dsp:cNvPr id="0" name=""/>
        <dsp:cNvSpPr/>
      </dsp:nvSpPr>
      <dsp:spPr>
        <a:xfrm>
          <a:off x="24944" y="36922"/>
          <a:ext cx="3110963" cy="251986"/>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Add Ons</a:t>
          </a:r>
        </a:p>
      </dsp:txBody>
      <dsp:txXfrm>
        <a:off x="24944" y="36922"/>
        <a:ext cx="3110963" cy="251986"/>
      </dsp:txXfrm>
    </dsp:sp>
    <dsp:sp modelId="{13CDCB37-8C11-433F-B5C4-3373DCB0B33F}">
      <dsp:nvSpPr>
        <dsp:cNvPr id="0" name=""/>
        <dsp:cNvSpPr/>
      </dsp:nvSpPr>
      <dsp:spPr>
        <a:xfrm>
          <a:off x="25690" y="286448"/>
          <a:ext cx="3110963" cy="380151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Contact Search</a:t>
          </a:r>
        </a:p>
        <a:p>
          <a:pPr marL="114300" lvl="2" indent="-57150" algn="l" defTabSz="400050">
            <a:lnSpc>
              <a:spcPct val="90000"/>
            </a:lnSpc>
            <a:spcBef>
              <a:spcPct val="0"/>
            </a:spcBef>
            <a:spcAft>
              <a:spcPct val="15000"/>
            </a:spcAft>
            <a:buChar char="•"/>
          </a:pPr>
          <a:r>
            <a:rPr lang="en-US" sz="900" kern="1200" dirty="0"/>
            <a:t>Standard View </a:t>
          </a:r>
        </a:p>
        <a:p>
          <a:pPr marL="114300" lvl="2" indent="-57150" algn="l" defTabSz="400050">
            <a:lnSpc>
              <a:spcPct val="90000"/>
            </a:lnSpc>
            <a:spcBef>
              <a:spcPct val="0"/>
            </a:spcBef>
            <a:spcAft>
              <a:spcPct val="15000"/>
            </a:spcAft>
            <a:buChar char="•"/>
          </a:pPr>
          <a:r>
            <a:rPr lang="en-US" sz="900" kern="1200" dirty="0"/>
            <a:t>Premium View</a:t>
          </a:r>
        </a:p>
        <a:p>
          <a:pPr marL="114300" lvl="2" indent="-57150" algn="l" defTabSz="400050">
            <a:lnSpc>
              <a:spcPct val="90000"/>
            </a:lnSpc>
            <a:spcBef>
              <a:spcPct val="0"/>
            </a:spcBef>
            <a:spcAft>
              <a:spcPct val="15000"/>
            </a:spcAft>
            <a:buChar char="•"/>
          </a:pPr>
          <a:r>
            <a:rPr lang="en-US" sz="900" kern="1200" dirty="0"/>
            <a:t>Search by Email ID</a:t>
          </a:r>
        </a:p>
        <a:p>
          <a:pPr marL="114300" lvl="2" indent="-57150" algn="l" defTabSz="400050">
            <a:lnSpc>
              <a:spcPct val="90000"/>
            </a:lnSpc>
            <a:spcBef>
              <a:spcPct val="0"/>
            </a:spcBef>
            <a:spcAft>
              <a:spcPct val="15000"/>
            </a:spcAft>
            <a:buChar char="•"/>
          </a:pPr>
          <a:r>
            <a:rPr lang="en-US" sz="900" kern="1200" dirty="0"/>
            <a:t>Search by Contact ID</a:t>
          </a:r>
        </a:p>
        <a:p>
          <a:pPr marL="57150" lvl="1" indent="-57150" algn="l" defTabSz="400050">
            <a:lnSpc>
              <a:spcPct val="90000"/>
            </a:lnSpc>
            <a:spcBef>
              <a:spcPct val="0"/>
            </a:spcBef>
            <a:spcAft>
              <a:spcPct val="15000"/>
            </a:spcAft>
            <a:buChar char="•"/>
          </a:pPr>
          <a:r>
            <a:rPr lang="en-US" sz="900" kern="1200" dirty="0"/>
            <a:t>Search Shipping</a:t>
          </a:r>
        </a:p>
        <a:p>
          <a:pPr marL="57150" lvl="1" indent="-57150" algn="l" defTabSz="444500">
            <a:lnSpc>
              <a:spcPct val="90000"/>
            </a:lnSpc>
            <a:spcBef>
              <a:spcPct val="0"/>
            </a:spcBef>
            <a:spcAft>
              <a:spcPct val="15000"/>
            </a:spcAft>
            <a:buChar char="•"/>
          </a:pPr>
          <a:r>
            <a:rPr lang="en-US" sz="1000" kern="1200" dirty="0"/>
            <a:t>SBFE Match (US Only)</a:t>
          </a:r>
        </a:p>
        <a:p>
          <a:pPr marL="57150" lvl="1" indent="-57150" algn="l" defTabSz="444500">
            <a:lnSpc>
              <a:spcPct val="90000"/>
            </a:lnSpc>
            <a:spcBef>
              <a:spcPct val="0"/>
            </a:spcBef>
            <a:spcAft>
              <a:spcPct val="15000"/>
            </a:spcAft>
            <a:buChar char="•"/>
          </a:pPr>
          <a:r>
            <a:rPr lang="en-US" sz="1000" kern="1200" dirty="0"/>
            <a:t>SBFE Score (US Only)</a:t>
          </a:r>
        </a:p>
        <a:p>
          <a:pPr marL="57150" lvl="1" indent="-57150" algn="l" defTabSz="444500">
            <a:lnSpc>
              <a:spcPct val="90000"/>
            </a:lnSpc>
            <a:spcBef>
              <a:spcPct val="0"/>
            </a:spcBef>
            <a:spcAft>
              <a:spcPct val="15000"/>
            </a:spcAft>
            <a:buChar char="•"/>
          </a:pPr>
          <a:r>
            <a:rPr lang="en-US" sz="1000" kern="1200" dirty="0"/>
            <a:t>SBRI Match (US Only)</a:t>
          </a:r>
        </a:p>
        <a:p>
          <a:pPr marL="57150" lvl="1" indent="-57150" algn="l" defTabSz="488950">
            <a:lnSpc>
              <a:spcPct val="90000"/>
            </a:lnSpc>
            <a:spcBef>
              <a:spcPct val="0"/>
            </a:spcBef>
            <a:spcAft>
              <a:spcPct val="15000"/>
            </a:spcAft>
            <a:buChar char="•"/>
          </a:pPr>
          <a:r>
            <a:rPr lang="en-US" sz="1100" kern="1200" dirty="0"/>
            <a:t>SBRI (US Only)</a:t>
          </a:r>
        </a:p>
        <a:p>
          <a:pPr marL="114300" lvl="2" indent="-57150" algn="l" defTabSz="466725">
            <a:lnSpc>
              <a:spcPct val="90000"/>
            </a:lnSpc>
            <a:spcBef>
              <a:spcPct val="0"/>
            </a:spcBef>
            <a:spcAft>
              <a:spcPct val="15000"/>
            </a:spcAft>
            <a:buChar char="•"/>
          </a:pPr>
          <a:r>
            <a:rPr lang="en-US" sz="1050" kern="1200" dirty="0"/>
            <a:t>sbrioriginationscores</a:t>
          </a:r>
        </a:p>
        <a:p>
          <a:pPr marL="114300" lvl="2" indent="-57150" algn="l" defTabSz="466725">
            <a:lnSpc>
              <a:spcPct val="90000"/>
            </a:lnSpc>
            <a:spcBef>
              <a:spcPct val="0"/>
            </a:spcBef>
            <a:spcAft>
              <a:spcPct val="15000"/>
            </a:spcAft>
            <a:buChar char="•"/>
          </a:pPr>
          <a:r>
            <a:rPr lang="en-US" sz="1050" kern="1200" dirty="0"/>
            <a:t>sbriaccountdetails</a:t>
          </a:r>
        </a:p>
        <a:p>
          <a:pPr marL="114300" lvl="2" indent="-57150" algn="l" defTabSz="466725">
            <a:lnSpc>
              <a:spcPct val="90000"/>
            </a:lnSpc>
            <a:spcBef>
              <a:spcPct val="0"/>
            </a:spcBef>
            <a:spcAft>
              <a:spcPct val="15000"/>
            </a:spcAft>
            <a:buChar char="•"/>
          </a:pPr>
          <a:r>
            <a:rPr lang="en-US" sz="1050" kern="1200" dirty="0"/>
            <a:t>sbriattributes</a:t>
          </a:r>
        </a:p>
        <a:p>
          <a:pPr marL="114300" lvl="2" indent="-57150" algn="l" defTabSz="466725">
            <a:lnSpc>
              <a:spcPct val="90000"/>
            </a:lnSpc>
            <a:spcBef>
              <a:spcPct val="0"/>
            </a:spcBef>
            <a:spcAft>
              <a:spcPct val="15000"/>
            </a:spcAft>
            <a:buChar char="•"/>
          </a:pPr>
          <a:r>
            <a:rPr lang="en-US" sz="1050" kern="1200" dirty="0"/>
            <a:t>sbriguarantor</a:t>
          </a:r>
        </a:p>
        <a:p>
          <a:pPr marL="57150" lvl="1" indent="-57150" algn="l" defTabSz="466725">
            <a:lnSpc>
              <a:spcPct val="90000"/>
            </a:lnSpc>
            <a:spcBef>
              <a:spcPct val="0"/>
            </a:spcBef>
            <a:spcAft>
              <a:spcPct val="15000"/>
            </a:spcAft>
            <a:buChar char="•"/>
          </a:pPr>
          <a:r>
            <a:rPr lang="en-US" sz="1050" kern="1200" dirty="0"/>
            <a:t>Reports</a:t>
          </a:r>
        </a:p>
        <a:p>
          <a:pPr marL="114300" lvl="2" indent="-57150" algn="l" defTabSz="400050">
            <a:lnSpc>
              <a:spcPct val="90000"/>
            </a:lnSpc>
            <a:spcBef>
              <a:spcPct val="0"/>
            </a:spcBef>
            <a:spcAft>
              <a:spcPct val="15000"/>
            </a:spcAft>
            <a:buChar char="•"/>
          </a:pPr>
          <a:r>
            <a:rPr lang="en-US" sz="900" kern="1200" dirty="0"/>
            <a:t>BIR</a:t>
          </a:r>
        </a:p>
        <a:p>
          <a:pPr marL="114300" lvl="2" indent="-57150" algn="l" defTabSz="400050">
            <a:lnSpc>
              <a:spcPct val="90000"/>
            </a:lnSpc>
            <a:spcBef>
              <a:spcPct val="0"/>
            </a:spcBef>
            <a:spcAft>
              <a:spcPct val="15000"/>
            </a:spcAft>
            <a:buChar char="•"/>
          </a:pPr>
          <a:r>
            <a:rPr lang="en-US" sz="900" kern="1200" dirty="0"/>
            <a:t>Comprh</a:t>
          </a:r>
        </a:p>
        <a:p>
          <a:pPr marL="57150" lvl="1" indent="-57150" algn="l" defTabSz="466725">
            <a:lnSpc>
              <a:spcPct val="90000"/>
            </a:lnSpc>
            <a:spcBef>
              <a:spcPct val="0"/>
            </a:spcBef>
            <a:spcAft>
              <a:spcPct val="15000"/>
            </a:spcAft>
            <a:buChar char="•"/>
          </a:pPr>
          <a:r>
            <a:rPr lang="en-US" sz="1050" kern="1200" dirty="0"/>
            <a:t>Research</a:t>
          </a:r>
        </a:p>
        <a:p>
          <a:pPr marL="114300" lvl="2" indent="-57150" algn="l" defTabSz="400050">
            <a:lnSpc>
              <a:spcPct val="90000"/>
            </a:lnSpc>
            <a:spcBef>
              <a:spcPct val="0"/>
            </a:spcBef>
            <a:spcAft>
              <a:spcPct val="15000"/>
            </a:spcAft>
            <a:buChar char="•"/>
          </a:pPr>
          <a:r>
            <a:rPr lang="en-US" sz="900" kern="1200" dirty="0"/>
            <a:t>Mini Research</a:t>
          </a:r>
        </a:p>
        <a:p>
          <a:pPr marL="114300" lvl="2" indent="-57150" algn="l" defTabSz="400050">
            <a:lnSpc>
              <a:spcPct val="90000"/>
            </a:lnSpc>
            <a:spcBef>
              <a:spcPct val="0"/>
            </a:spcBef>
            <a:spcAft>
              <a:spcPct val="15000"/>
            </a:spcAft>
            <a:buChar char="•"/>
          </a:pPr>
          <a:r>
            <a:rPr lang="en-US" sz="900" kern="1200" dirty="0"/>
            <a:t>Full Review</a:t>
          </a:r>
        </a:p>
        <a:p>
          <a:pPr marL="114300" lvl="2" indent="-57150" algn="l" defTabSz="400050">
            <a:lnSpc>
              <a:spcPct val="90000"/>
            </a:lnSpc>
            <a:spcBef>
              <a:spcPct val="0"/>
            </a:spcBef>
            <a:spcAft>
              <a:spcPct val="15000"/>
            </a:spcAft>
            <a:buChar char="•"/>
          </a:pPr>
          <a:r>
            <a:rPr lang="en-US" sz="900" kern="1200" dirty="0"/>
            <a:t>Targeted Research</a:t>
          </a:r>
        </a:p>
        <a:p>
          <a:pPr marL="57150" lvl="1" indent="-57150" algn="l" defTabSz="444500">
            <a:lnSpc>
              <a:spcPct val="90000"/>
            </a:lnSpc>
            <a:spcBef>
              <a:spcPct val="0"/>
            </a:spcBef>
            <a:spcAft>
              <a:spcPct val="15000"/>
            </a:spcAft>
            <a:buChar char="•"/>
          </a:pPr>
          <a:r>
            <a:rPr lang="en-US" sz="1000" kern="1200" dirty="0"/>
            <a:t>Reference Data</a:t>
          </a:r>
        </a:p>
        <a:p>
          <a:pPr marL="57150" lvl="1" indent="-57150" algn="l" defTabSz="444500">
            <a:lnSpc>
              <a:spcPct val="90000"/>
            </a:lnSpc>
            <a:spcBef>
              <a:spcPct val="0"/>
            </a:spcBef>
            <a:spcAft>
              <a:spcPct val="15000"/>
            </a:spcAft>
            <a:buChar char="•"/>
          </a:pPr>
          <a:r>
            <a:rPr lang="en-IE" sz="1000" b="0" kern="1200" dirty="0"/>
            <a:t>IP Intelligence</a:t>
          </a:r>
          <a:r>
            <a:rPr lang="en-US" sz="1000" b="0" kern="1200" dirty="0">
              <a:solidFill>
                <a:srgbClr val="FF0000"/>
              </a:solidFill>
            </a:rPr>
            <a:t>*</a:t>
          </a:r>
          <a:endParaRPr lang="en-US" sz="1000" b="0" kern="1200" dirty="0"/>
        </a:p>
        <a:p>
          <a:pPr marL="57150" lvl="1" indent="-57150" algn="l" defTabSz="444500">
            <a:lnSpc>
              <a:spcPct val="90000"/>
            </a:lnSpc>
            <a:spcBef>
              <a:spcPct val="0"/>
            </a:spcBef>
            <a:spcAft>
              <a:spcPct val="15000"/>
            </a:spcAft>
            <a:buChar char="•"/>
          </a:pPr>
          <a:r>
            <a:rPr lang="en-US" sz="1000" b="0" kern="1200" dirty="0"/>
            <a:t>Email Verification</a:t>
          </a:r>
        </a:p>
      </dsp:txBody>
      <dsp:txXfrm>
        <a:off x="25690" y="286448"/>
        <a:ext cx="3110963" cy="3801510"/>
      </dsp:txXfrm>
    </dsp:sp>
    <dsp:sp modelId="{472AA3D7-30B4-457B-BEB4-680DDBA049A7}">
      <dsp:nvSpPr>
        <dsp:cNvPr id="0" name=""/>
        <dsp:cNvSpPr/>
      </dsp:nvSpPr>
      <dsp:spPr>
        <a:xfrm>
          <a:off x="3554378" y="150431"/>
          <a:ext cx="3578665" cy="260471"/>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kern="1200" dirty="0"/>
            <a:t>Continued…</a:t>
          </a:r>
        </a:p>
      </dsp:txBody>
      <dsp:txXfrm>
        <a:off x="3554378" y="150431"/>
        <a:ext cx="3578665" cy="260471"/>
      </dsp:txXfrm>
    </dsp:sp>
    <dsp:sp modelId="{9DB4B4A5-D6D7-4527-A4D9-73201EBECEE4}">
      <dsp:nvSpPr>
        <dsp:cNvPr id="0" name=""/>
        <dsp:cNvSpPr/>
      </dsp:nvSpPr>
      <dsp:spPr>
        <a:xfrm>
          <a:off x="3547980" y="464575"/>
          <a:ext cx="3634942" cy="3520821"/>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0" algn="l" defTabSz="444500">
            <a:lnSpc>
              <a:spcPct val="90000"/>
            </a:lnSpc>
            <a:spcBef>
              <a:spcPct val="0"/>
            </a:spcBef>
            <a:spcAft>
              <a:spcPct val="15000"/>
            </a:spcAft>
            <a:buChar char="•"/>
          </a:pPr>
          <a:r>
            <a:rPr lang="en-US" sz="1000" kern="1200" dirty="0"/>
            <a:t>Consumer Risk Report (UK Only)</a:t>
          </a:r>
        </a:p>
        <a:p>
          <a:pPr marL="57150" lvl="1" indent="0" algn="l" defTabSz="444500">
            <a:lnSpc>
              <a:spcPct val="90000"/>
            </a:lnSpc>
            <a:spcBef>
              <a:spcPct val="0"/>
            </a:spcBef>
            <a:spcAft>
              <a:spcPct val="15000"/>
            </a:spcAft>
            <a:buChar char="•"/>
          </a:pPr>
          <a:r>
            <a:rPr lang="en-US" sz="1000" kern="1200" dirty="0"/>
            <a:t>CUSTOM Score</a:t>
          </a:r>
        </a:p>
        <a:p>
          <a:pPr marL="114300" lvl="2" indent="0" algn="l" defTabSz="444500">
            <a:lnSpc>
              <a:spcPct val="90000"/>
            </a:lnSpc>
            <a:spcBef>
              <a:spcPct val="0"/>
            </a:spcBef>
            <a:spcAft>
              <a:spcPct val="15000"/>
            </a:spcAft>
            <a:buChar char="•"/>
          </a:pPr>
          <a:r>
            <a:rPr lang="en-US" sz="1000" kern="1200" dirty="0"/>
            <a:t>Algorthim 1</a:t>
          </a:r>
        </a:p>
        <a:p>
          <a:pPr marL="114300" lvl="2" indent="0" algn="l" defTabSz="444500">
            <a:lnSpc>
              <a:spcPct val="90000"/>
            </a:lnSpc>
            <a:spcBef>
              <a:spcPct val="0"/>
            </a:spcBef>
            <a:spcAft>
              <a:spcPct val="15000"/>
            </a:spcAft>
            <a:buChar char="•"/>
          </a:pPr>
          <a:r>
            <a:rPr lang="en-US" sz="1000" kern="1200" dirty="0"/>
            <a:t>Algorthim 2</a:t>
          </a:r>
        </a:p>
        <a:p>
          <a:pPr marL="114300" lvl="2" indent="0" algn="l" defTabSz="444500">
            <a:lnSpc>
              <a:spcPct val="90000"/>
            </a:lnSpc>
            <a:spcBef>
              <a:spcPct val="0"/>
            </a:spcBef>
            <a:spcAft>
              <a:spcPct val="15000"/>
            </a:spcAft>
            <a:buChar char="•"/>
          </a:pPr>
          <a:r>
            <a:rPr lang="en-US" sz="1000" kern="1200" dirty="0"/>
            <a:t>Algorthim 3</a:t>
          </a:r>
        </a:p>
        <a:p>
          <a:pPr marL="114300" lvl="2" indent="0" algn="l" defTabSz="444500">
            <a:lnSpc>
              <a:spcPct val="90000"/>
            </a:lnSpc>
            <a:spcBef>
              <a:spcPct val="0"/>
            </a:spcBef>
            <a:spcAft>
              <a:spcPct val="15000"/>
            </a:spcAft>
            <a:buChar char="•"/>
          </a:pPr>
          <a:r>
            <a:rPr lang="en-US" sz="1000" kern="1200" dirty="0"/>
            <a:t>Algorthim 4</a:t>
          </a:r>
        </a:p>
        <a:p>
          <a:pPr marL="57150" lvl="1" indent="0" algn="l" defTabSz="444500">
            <a:lnSpc>
              <a:spcPct val="90000"/>
            </a:lnSpc>
            <a:spcBef>
              <a:spcPct val="0"/>
            </a:spcBef>
            <a:spcAft>
              <a:spcPct val="15000"/>
            </a:spcAft>
            <a:buChar char="•"/>
          </a:pPr>
          <a:r>
            <a:rPr lang="en-US" sz="1000" kern="1200" dirty="0"/>
            <a:t>Resolve Network Insight</a:t>
          </a:r>
        </a:p>
        <a:p>
          <a:pPr marL="114300" lvl="2" indent="0" algn="l" defTabSz="444500">
            <a:lnSpc>
              <a:spcPct val="90000"/>
            </a:lnSpc>
            <a:spcBef>
              <a:spcPct val="0"/>
            </a:spcBef>
            <a:spcAft>
              <a:spcPct val="15000"/>
            </a:spcAft>
            <a:buChar char="•"/>
          </a:pPr>
          <a:r>
            <a:rPr lang="en-US" sz="1000" kern="1200" dirty="0"/>
            <a:t>Search</a:t>
          </a:r>
        </a:p>
        <a:p>
          <a:pPr marL="114300" lvl="2" indent="0" algn="l" defTabSz="444500">
            <a:lnSpc>
              <a:spcPct val="90000"/>
            </a:lnSpc>
            <a:spcBef>
              <a:spcPct val="0"/>
            </a:spcBef>
            <a:spcAft>
              <a:spcPct val="15000"/>
            </a:spcAft>
            <a:buChar char="•"/>
          </a:pPr>
          <a:r>
            <a:rPr lang="en-US" sz="1000" kern="1200" dirty="0"/>
            <a:t>Source Of Wealth</a:t>
          </a:r>
        </a:p>
        <a:p>
          <a:pPr marL="114300" lvl="2" indent="0" algn="l" defTabSz="444500">
            <a:lnSpc>
              <a:spcPct val="90000"/>
            </a:lnSpc>
            <a:spcBef>
              <a:spcPct val="0"/>
            </a:spcBef>
            <a:spcAft>
              <a:spcPct val="15000"/>
            </a:spcAft>
            <a:buChar char="•"/>
          </a:pPr>
          <a:r>
            <a:rPr lang="en-US" sz="1000" kern="1200" dirty="0"/>
            <a:t>Role Player</a:t>
          </a:r>
        </a:p>
        <a:p>
          <a:pPr marL="114300" lvl="2" indent="0" algn="l" defTabSz="444500">
            <a:lnSpc>
              <a:spcPct val="90000"/>
            </a:lnSpc>
            <a:spcBef>
              <a:spcPct val="0"/>
            </a:spcBef>
            <a:spcAft>
              <a:spcPct val="15000"/>
            </a:spcAft>
            <a:buChar char="•"/>
          </a:pPr>
          <a:r>
            <a:rPr lang="en-US" sz="1000" b="0" i="0" kern="1200" dirty="0"/>
            <a:t>Resolved Role Player with SDN</a:t>
          </a:r>
          <a:endParaRPr lang="en-US" sz="1000" b="0" kern="1200" dirty="0"/>
        </a:p>
        <a:p>
          <a:pPr marL="57150" lvl="1" indent="0" algn="l" defTabSz="444500">
            <a:lnSpc>
              <a:spcPct val="90000"/>
            </a:lnSpc>
            <a:spcBef>
              <a:spcPct val="0"/>
            </a:spcBef>
            <a:spcAft>
              <a:spcPct val="15000"/>
            </a:spcAft>
            <a:buChar char="•"/>
          </a:pPr>
          <a:r>
            <a:rPr lang="en-US" sz="1000" kern="1200" dirty="0"/>
            <a:t>Global Business Ranking </a:t>
          </a:r>
          <a:r>
            <a:rPr lang="en-US" sz="1000" kern="1200" dirty="0">
              <a:solidFill>
                <a:srgbClr val="FF0000"/>
              </a:solidFill>
            </a:rPr>
            <a:t>*</a:t>
          </a:r>
        </a:p>
        <a:p>
          <a:pPr marL="57150" lvl="1" indent="0" algn="l" defTabSz="444500">
            <a:lnSpc>
              <a:spcPct val="90000"/>
            </a:lnSpc>
            <a:spcBef>
              <a:spcPct val="0"/>
            </a:spcBef>
            <a:spcAft>
              <a:spcPct val="15000"/>
            </a:spcAft>
            <a:buChar char="•"/>
          </a:pPr>
          <a:r>
            <a:rPr lang="en-US" sz="1000" kern="1200" dirty="0"/>
            <a:t>Level 1</a:t>
          </a:r>
        </a:p>
        <a:p>
          <a:pPr marL="57150" lvl="1" indent="0" algn="l" defTabSz="444500">
            <a:lnSpc>
              <a:spcPct val="90000"/>
            </a:lnSpc>
            <a:spcBef>
              <a:spcPct val="0"/>
            </a:spcBef>
            <a:spcAft>
              <a:spcPct val="15000"/>
            </a:spcAft>
            <a:buChar char="•"/>
          </a:pPr>
          <a:r>
            <a:rPr lang="en-US" sz="1000" kern="1200" dirty="0"/>
            <a:t>Global Financials </a:t>
          </a:r>
          <a:r>
            <a:rPr lang="en-US" sz="1000" kern="1200" dirty="0">
              <a:solidFill>
                <a:srgbClr val="FF0000"/>
              </a:solidFill>
            </a:rPr>
            <a:t>* </a:t>
          </a:r>
        </a:p>
        <a:p>
          <a:pPr marL="114300" lvl="2" indent="0" algn="l" defTabSz="444500">
            <a:lnSpc>
              <a:spcPct val="90000"/>
            </a:lnSpc>
            <a:spcBef>
              <a:spcPct val="0"/>
            </a:spcBef>
            <a:spcAft>
              <a:spcPct val="15000"/>
            </a:spcAft>
            <a:buChar char="•"/>
          </a:pPr>
          <a:r>
            <a:rPr lang="en-US" sz="1000" kern="1200" dirty="0"/>
            <a:t>Level 1 </a:t>
          </a:r>
        </a:p>
        <a:p>
          <a:pPr marL="114300" lvl="2" indent="0" algn="l" defTabSz="444500">
            <a:lnSpc>
              <a:spcPct val="90000"/>
            </a:lnSpc>
            <a:spcBef>
              <a:spcPct val="0"/>
            </a:spcBef>
            <a:spcAft>
              <a:spcPct val="15000"/>
            </a:spcAft>
            <a:buChar char="•"/>
          </a:pPr>
          <a:r>
            <a:rPr lang="en-US" sz="1000" kern="1200" dirty="0"/>
            <a:t>Level 2</a:t>
          </a:r>
        </a:p>
        <a:p>
          <a:pPr marL="57150" lvl="1" indent="0" algn="l" defTabSz="444500">
            <a:lnSpc>
              <a:spcPct val="90000"/>
            </a:lnSpc>
            <a:spcBef>
              <a:spcPct val="0"/>
            </a:spcBef>
            <a:spcAft>
              <a:spcPct val="15000"/>
            </a:spcAft>
            <a:buChar char="•"/>
          </a:pPr>
          <a:r>
            <a:rPr lang="en-US" sz="1000" kern="1200" dirty="0"/>
            <a:t> Environmental, Social, Governance Insight (esginsight_L3_v1)</a:t>
          </a:r>
          <a:r>
            <a:rPr lang="en-US" sz="1000" kern="1200" dirty="0">
              <a:solidFill>
                <a:srgbClr val="FF0000"/>
              </a:solidFill>
            </a:rPr>
            <a:t> * </a:t>
          </a:r>
          <a:endParaRPr lang="en-US" sz="1000" kern="1200" dirty="0"/>
        </a:p>
        <a:p>
          <a:pPr marL="57150" lvl="1" indent="0" algn="l" defTabSz="444500">
            <a:lnSpc>
              <a:spcPct val="90000"/>
            </a:lnSpc>
            <a:spcBef>
              <a:spcPct val="0"/>
            </a:spcBef>
            <a:spcAft>
              <a:spcPct val="15000"/>
            </a:spcAft>
            <a:buChar char="•"/>
          </a:pPr>
          <a:r>
            <a:rPr lang="en-US" sz="1000" b="0" kern="1200" dirty="0"/>
            <a:t>ESG Self Assessment (esginsight_L5_v1)</a:t>
          </a:r>
          <a:r>
            <a:rPr lang="en-US" sz="1000" b="0" kern="1200" dirty="0">
              <a:solidFill>
                <a:srgbClr val="FF0000"/>
              </a:solidFill>
            </a:rPr>
            <a:t> * </a:t>
          </a:r>
          <a:endParaRPr lang="en-US" sz="1000" b="0" kern="1200" dirty="0"/>
        </a:p>
        <a:p>
          <a:pPr marL="57150" lvl="1" indent="0" algn="l" defTabSz="444500">
            <a:lnSpc>
              <a:spcPct val="90000"/>
            </a:lnSpc>
            <a:spcBef>
              <a:spcPct val="0"/>
            </a:spcBef>
            <a:spcAft>
              <a:spcPct val="15000"/>
            </a:spcAft>
            <a:buChar char="•"/>
          </a:pPr>
          <a:r>
            <a:rPr lang="en-US" sz="1000" kern="1200" dirty="0"/>
            <a:t>Customer Supplier Locator Search (INTERNAL USE ONLY)</a:t>
          </a:r>
        </a:p>
        <a:p>
          <a:pPr marL="57150" lvl="1" indent="-57150" algn="l" defTabSz="444500">
            <a:lnSpc>
              <a:spcPct val="90000"/>
            </a:lnSpc>
            <a:spcBef>
              <a:spcPct val="0"/>
            </a:spcBef>
            <a:spcAft>
              <a:spcPct val="15000"/>
            </a:spcAft>
            <a:buChar char="•"/>
          </a:pPr>
          <a:r>
            <a:rPr lang="en-US" sz="1000" kern="1200" dirty="0">
              <a:solidFill>
                <a:srgbClr val="000000">
                  <a:hueOff val="0"/>
                  <a:satOff val="0"/>
                  <a:lumOff val="0"/>
                  <a:alphaOff val="0"/>
                </a:srgbClr>
              </a:solidFill>
              <a:latin typeface="Gill Sans MT"/>
              <a:ea typeface="+mn-ea"/>
              <a:cs typeface="+mn-cs"/>
            </a:rPr>
            <a:t> Business Fraud Risk Insight</a:t>
          </a:r>
        </a:p>
        <a:p>
          <a:pPr marL="57150" lvl="1" indent="0" algn="l" defTabSz="444500">
            <a:lnSpc>
              <a:spcPct val="90000"/>
            </a:lnSpc>
            <a:spcBef>
              <a:spcPct val="0"/>
            </a:spcBef>
            <a:spcAft>
              <a:spcPct val="15000"/>
            </a:spcAft>
            <a:buChar char="•"/>
          </a:pPr>
          <a:r>
            <a:rPr lang="en-US" sz="1000" kern="1200" dirty="0"/>
            <a:t>fraudriskassessment_L2_v1</a:t>
          </a:r>
        </a:p>
        <a:p>
          <a:pPr marL="57150" lvl="1" indent="0" algn="l" defTabSz="444500">
            <a:lnSpc>
              <a:spcPct val="90000"/>
            </a:lnSpc>
            <a:spcBef>
              <a:spcPct val="0"/>
            </a:spcBef>
            <a:spcAft>
              <a:spcPct val="15000"/>
            </a:spcAft>
            <a:buChar char="•"/>
          </a:pPr>
          <a:r>
            <a:rPr lang="en-US" sz="1000" kern="1200" dirty="0"/>
            <a:t>fraudriskassessment_L2_v1</a:t>
          </a:r>
        </a:p>
      </dsp:txBody>
      <dsp:txXfrm>
        <a:off x="3547980" y="464575"/>
        <a:ext cx="3634942" cy="35208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130E4-5C73-4960-853C-B349CC21E31C}">
      <dsp:nvSpPr>
        <dsp:cNvPr id="0" name=""/>
        <dsp:cNvSpPr/>
      </dsp:nvSpPr>
      <dsp:spPr>
        <a:xfrm>
          <a:off x="27428" y="584858"/>
          <a:ext cx="939108" cy="20009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Monitoring</a:t>
          </a:r>
        </a:p>
      </dsp:txBody>
      <dsp:txXfrm>
        <a:off x="33289" y="590719"/>
        <a:ext cx="927386" cy="188373"/>
      </dsp:txXfrm>
    </dsp:sp>
    <dsp:sp modelId="{4DDC0D3C-99C7-4B7C-A63F-1FD91278D58C}">
      <dsp:nvSpPr>
        <dsp:cNvPr id="0" name=""/>
        <dsp:cNvSpPr/>
      </dsp:nvSpPr>
      <dsp:spPr>
        <a:xfrm>
          <a:off x="75619" y="784954"/>
          <a:ext cx="91440" cy="150071"/>
        </a:xfrm>
        <a:custGeom>
          <a:avLst/>
          <a:gdLst/>
          <a:ahLst/>
          <a:cxnLst/>
          <a:rect l="0" t="0" r="0" b="0"/>
          <a:pathLst>
            <a:path>
              <a:moveTo>
                <a:pt x="45720" y="0"/>
              </a:moveTo>
              <a:lnTo>
                <a:pt x="45720" y="150071"/>
              </a:lnTo>
              <a:lnTo>
                <a:pt x="113002" y="15007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668D47-DE9C-4147-AF9F-718A0CE6D06E}">
      <dsp:nvSpPr>
        <dsp:cNvPr id="0" name=""/>
        <dsp:cNvSpPr/>
      </dsp:nvSpPr>
      <dsp:spPr>
        <a:xfrm>
          <a:off x="188621" y="834978"/>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List of DUNS</a:t>
          </a:r>
        </a:p>
      </dsp:txBody>
      <dsp:txXfrm>
        <a:off x="194482" y="840839"/>
        <a:ext cx="739564" cy="188373"/>
      </dsp:txXfrm>
    </dsp:sp>
    <dsp:sp modelId="{BCA50D0C-23E0-413B-87DE-9DC0BEDF7D81}">
      <dsp:nvSpPr>
        <dsp:cNvPr id="0" name=""/>
        <dsp:cNvSpPr/>
      </dsp:nvSpPr>
      <dsp:spPr>
        <a:xfrm>
          <a:off x="75619" y="784954"/>
          <a:ext cx="91440" cy="400190"/>
        </a:xfrm>
        <a:custGeom>
          <a:avLst/>
          <a:gdLst/>
          <a:ahLst/>
          <a:cxnLst/>
          <a:rect l="0" t="0" r="0" b="0"/>
          <a:pathLst>
            <a:path>
              <a:moveTo>
                <a:pt x="45720" y="0"/>
              </a:moveTo>
              <a:lnTo>
                <a:pt x="45720" y="400190"/>
              </a:lnTo>
              <a:lnTo>
                <a:pt x="113002" y="400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6832B4-8CAA-4F62-B0B2-FF884C4C2D74}">
      <dsp:nvSpPr>
        <dsp:cNvPr id="0" name=""/>
        <dsp:cNvSpPr/>
      </dsp:nvSpPr>
      <dsp:spPr>
        <a:xfrm>
          <a:off x="188621" y="1085097"/>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Defined Universe </a:t>
          </a:r>
        </a:p>
      </dsp:txBody>
      <dsp:txXfrm>
        <a:off x="194482" y="1090958"/>
        <a:ext cx="739564" cy="188373"/>
      </dsp:txXfrm>
    </dsp:sp>
    <dsp:sp modelId="{4165410A-0D83-4A01-BBCC-481F45FC5AE2}">
      <dsp:nvSpPr>
        <dsp:cNvPr id="0" name=""/>
        <dsp:cNvSpPr/>
      </dsp:nvSpPr>
      <dsp:spPr>
        <a:xfrm>
          <a:off x="75619" y="784954"/>
          <a:ext cx="91440" cy="650310"/>
        </a:xfrm>
        <a:custGeom>
          <a:avLst/>
          <a:gdLst/>
          <a:ahLst/>
          <a:cxnLst/>
          <a:rect l="0" t="0" r="0" b="0"/>
          <a:pathLst>
            <a:path>
              <a:moveTo>
                <a:pt x="45720" y="0"/>
              </a:moveTo>
              <a:lnTo>
                <a:pt x="45720" y="650310"/>
              </a:lnTo>
              <a:lnTo>
                <a:pt x="113002" y="6503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04AF95-09FD-427D-8EF6-5362F44D8C14}">
      <dsp:nvSpPr>
        <dsp:cNvPr id="0" name=""/>
        <dsp:cNvSpPr/>
      </dsp:nvSpPr>
      <dsp:spPr>
        <a:xfrm>
          <a:off x="188621" y="1335216"/>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Manage Registrations</a:t>
          </a:r>
        </a:p>
      </dsp:txBody>
      <dsp:txXfrm>
        <a:off x="194482" y="1341077"/>
        <a:ext cx="739564" cy="188373"/>
      </dsp:txXfrm>
    </dsp:sp>
    <dsp:sp modelId="{97A25F26-927A-4119-A3DB-4E709ADB60DE}">
      <dsp:nvSpPr>
        <dsp:cNvPr id="0" name=""/>
        <dsp:cNvSpPr/>
      </dsp:nvSpPr>
      <dsp:spPr>
        <a:xfrm>
          <a:off x="75619" y="784954"/>
          <a:ext cx="91440" cy="900429"/>
        </a:xfrm>
        <a:custGeom>
          <a:avLst/>
          <a:gdLst/>
          <a:ahLst/>
          <a:cxnLst/>
          <a:rect l="0" t="0" r="0" b="0"/>
          <a:pathLst>
            <a:path>
              <a:moveTo>
                <a:pt x="45720" y="0"/>
              </a:moveTo>
              <a:lnTo>
                <a:pt x="45720" y="900429"/>
              </a:lnTo>
              <a:lnTo>
                <a:pt x="113002" y="9004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877E46-5C70-48E1-9B2E-799D6A1412AB}">
      <dsp:nvSpPr>
        <dsp:cNvPr id="0" name=""/>
        <dsp:cNvSpPr/>
      </dsp:nvSpPr>
      <dsp:spPr>
        <a:xfrm>
          <a:off x="188621" y="1585336"/>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Element Level Monitoring</a:t>
          </a:r>
        </a:p>
      </dsp:txBody>
      <dsp:txXfrm>
        <a:off x="194482" y="1591197"/>
        <a:ext cx="739564" cy="188373"/>
      </dsp:txXfrm>
    </dsp:sp>
    <dsp:sp modelId="{EB4D49CA-A821-4E66-8742-FE3BEE2DF670}">
      <dsp:nvSpPr>
        <dsp:cNvPr id="0" name=""/>
        <dsp:cNvSpPr/>
      </dsp:nvSpPr>
      <dsp:spPr>
        <a:xfrm>
          <a:off x="75619" y="784954"/>
          <a:ext cx="91440" cy="1150549"/>
        </a:xfrm>
        <a:custGeom>
          <a:avLst/>
          <a:gdLst/>
          <a:ahLst/>
          <a:cxnLst/>
          <a:rect l="0" t="0" r="0" b="0"/>
          <a:pathLst>
            <a:path>
              <a:moveTo>
                <a:pt x="45720" y="0"/>
              </a:moveTo>
              <a:lnTo>
                <a:pt x="45720" y="1150549"/>
              </a:lnTo>
              <a:lnTo>
                <a:pt x="113002" y="115054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06A858-05D5-4FEE-940E-DD2030ABF2E2}">
      <dsp:nvSpPr>
        <dsp:cNvPr id="0" name=""/>
        <dsp:cNvSpPr/>
      </dsp:nvSpPr>
      <dsp:spPr>
        <a:xfrm>
          <a:off x="188621" y="1835455"/>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INTRA_DAY/Daily/ Weekly/ Monthly</a:t>
          </a:r>
        </a:p>
      </dsp:txBody>
      <dsp:txXfrm>
        <a:off x="194482" y="1841316"/>
        <a:ext cx="739564" cy="188373"/>
      </dsp:txXfrm>
    </dsp:sp>
    <dsp:sp modelId="{A08E717A-AF96-4FE1-947E-8F58188D63B2}">
      <dsp:nvSpPr>
        <dsp:cNvPr id="0" name=""/>
        <dsp:cNvSpPr/>
      </dsp:nvSpPr>
      <dsp:spPr>
        <a:xfrm>
          <a:off x="75619" y="784954"/>
          <a:ext cx="91440" cy="1400668"/>
        </a:xfrm>
        <a:custGeom>
          <a:avLst/>
          <a:gdLst/>
          <a:ahLst/>
          <a:cxnLst/>
          <a:rect l="0" t="0" r="0" b="0"/>
          <a:pathLst>
            <a:path>
              <a:moveTo>
                <a:pt x="45720" y="0"/>
              </a:moveTo>
              <a:lnTo>
                <a:pt x="45720" y="1400668"/>
              </a:lnTo>
              <a:lnTo>
                <a:pt x="113002" y="14006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DED0CB-EF2E-4952-833C-55776C6A351B}">
      <dsp:nvSpPr>
        <dsp:cNvPr id="0" name=""/>
        <dsp:cNvSpPr/>
      </dsp:nvSpPr>
      <dsp:spPr>
        <a:xfrm>
          <a:off x="188621" y="2085574"/>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Delivery Channel STP/S3</a:t>
          </a:r>
        </a:p>
      </dsp:txBody>
      <dsp:txXfrm>
        <a:off x="194482" y="2091435"/>
        <a:ext cx="739564" cy="188373"/>
      </dsp:txXfrm>
    </dsp:sp>
    <dsp:sp modelId="{CBF9D2D5-F7F9-40B8-B670-F200B8B576C7}">
      <dsp:nvSpPr>
        <dsp:cNvPr id="0" name=""/>
        <dsp:cNvSpPr/>
      </dsp:nvSpPr>
      <dsp:spPr>
        <a:xfrm>
          <a:off x="75619" y="784954"/>
          <a:ext cx="91440" cy="1650787"/>
        </a:xfrm>
        <a:custGeom>
          <a:avLst/>
          <a:gdLst/>
          <a:ahLst/>
          <a:cxnLst/>
          <a:rect l="0" t="0" r="0" b="0"/>
          <a:pathLst>
            <a:path>
              <a:moveTo>
                <a:pt x="45720" y="0"/>
              </a:moveTo>
              <a:lnTo>
                <a:pt x="45720" y="1650787"/>
              </a:lnTo>
              <a:lnTo>
                <a:pt x="113002" y="165078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A2CC89-DFC9-4998-8D2B-60E35FBFDC93}">
      <dsp:nvSpPr>
        <dsp:cNvPr id="0" name=""/>
        <dsp:cNvSpPr/>
      </dsp:nvSpPr>
      <dsp:spPr>
        <a:xfrm>
          <a:off x="188621" y="2335694"/>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Dashboard</a:t>
          </a:r>
        </a:p>
      </dsp:txBody>
      <dsp:txXfrm>
        <a:off x="194482" y="2341555"/>
        <a:ext cx="739564" cy="188373"/>
      </dsp:txXfrm>
    </dsp:sp>
    <dsp:sp modelId="{CF07ABFF-2203-4DDE-850A-DA38196ACA33}">
      <dsp:nvSpPr>
        <dsp:cNvPr id="0" name=""/>
        <dsp:cNvSpPr/>
      </dsp:nvSpPr>
      <dsp:spPr>
        <a:xfrm>
          <a:off x="75619" y="784954"/>
          <a:ext cx="91440" cy="1900907"/>
        </a:xfrm>
        <a:custGeom>
          <a:avLst/>
          <a:gdLst/>
          <a:ahLst/>
          <a:cxnLst/>
          <a:rect l="0" t="0" r="0" b="0"/>
          <a:pathLst>
            <a:path>
              <a:moveTo>
                <a:pt x="45720" y="0"/>
              </a:moveTo>
              <a:lnTo>
                <a:pt x="45720" y="1900907"/>
              </a:lnTo>
              <a:lnTo>
                <a:pt x="113002" y="190090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2320A-4559-40E8-ACB1-DEF5DDB068BC}">
      <dsp:nvSpPr>
        <dsp:cNvPr id="0" name=""/>
        <dsp:cNvSpPr/>
      </dsp:nvSpPr>
      <dsp:spPr>
        <a:xfrm>
          <a:off x="188621" y="2585813"/>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Family Tree Monitoring</a:t>
          </a:r>
        </a:p>
      </dsp:txBody>
      <dsp:txXfrm>
        <a:off x="194482" y="2591674"/>
        <a:ext cx="739564" cy="188373"/>
      </dsp:txXfrm>
    </dsp:sp>
    <dsp:sp modelId="{AEEF3A3B-0EF5-4F43-813B-3E0E73D381CC}">
      <dsp:nvSpPr>
        <dsp:cNvPr id="0" name=""/>
        <dsp:cNvSpPr/>
      </dsp:nvSpPr>
      <dsp:spPr>
        <a:xfrm>
          <a:off x="75619" y="784954"/>
          <a:ext cx="91440" cy="2151026"/>
        </a:xfrm>
        <a:custGeom>
          <a:avLst/>
          <a:gdLst/>
          <a:ahLst/>
          <a:cxnLst/>
          <a:rect l="0" t="0" r="0" b="0"/>
          <a:pathLst>
            <a:path>
              <a:moveTo>
                <a:pt x="45720" y="0"/>
              </a:moveTo>
              <a:lnTo>
                <a:pt x="45720" y="2151026"/>
              </a:lnTo>
              <a:lnTo>
                <a:pt x="113002" y="21510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6CF2E-ADDD-4958-B421-1D22BB2D81DA}">
      <dsp:nvSpPr>
        <dsp:cNvPr id="0" name=""/>
        <dsp:cNvSpPr/>
      </dsp:nvSpPr>
      <dsp:spPr>
        <a:xfrm>
          <a:off x="188621" y="2835933"/>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ALERT Monitoring</a:t>
          </a:r>
        </a:p>
      </dsp:txBody>
      <dsp:txXfrm>
        <a:off x="194482" y="2841794"/>
        <a:ext cx="739564" cy="188373"/>
      </dsp:txXfrm>
    </dsp:sp>
    <dsp:sp modelId="{570B578C-092D-4735-8C33-E8D99E5E34B0}">
      <dsp:nvSpPr>
        <dsp:cNvPr id="0" name=""/>
        <dsp:cNvSpPr/>
      </dsp:nvSpPr>
      <dsp:spPr>
        <a:xfrm>
          <a:off x="75619" y="784954"/>
          <a:ext cx="91440" cy="2401145"/>
        </a:xfrm>
        <a:custGeom>
          <a:avLst/>
          <a:gdLst/>
          <a:ahLst/>
          <a:cxnLst/>
          <a:rect l="0" t="0" r="0" b="0"/>
          <a:pathLst>
            <a:path>
              <a:moveTo>
                <a:pt x="45720" y="0"/>
              </a:moveTo>
              <a:lnTo>
                <a:pt x="45720" y="2401145"/>
              </a:lnTo>
              <a:lnTo>
                <a:pt x="113002" y="240114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BA208B-B6C9-4A22-9C06-FEAB8B7AC76A}">
      <dsp:nvSpPr>
        <dsp:cNvPr id="0" name=""/>
        <dsp:cNvSpPr/>
      </dsp:nvSpPr>
      <dsp:spPr>
        <a:xfrm>
          <a:off x="188621" y="3086052"/>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UBO Monitoring</a:t>
          </a:r>
        </a:p>
      </dsp:txBody>
      <dsp:txXfrm>
        <a:off x="194482" y="3091913"/>
        <a:ext cx="739564" cy="188373"/>
      </dsp:txXfrm>
    </dsp:sp>
    <dsp:sp modelId="{8E0C54B8-20CD-4F42-A1A0-BA355F0EFB5F}">
      <dsp:nvSpPr>
        <dsp:cNvPr id="0" name=""/>
        <dsp:cNvSpPr/>
      </dsp:nvSpPr>
      <dsp:spPr>
        <a:xfrm>
          <a:off x="75619" y="784954"/>
          <a:ext cx="91440" cy="2651265"/>
        </a:xfrm>
        <a:custGeom>
          <a:avLst/>
          <a:gdLst/>
          <a:ahLst/>
          <a:cxnLst/>
          <a:rect l="0" t="0" r="0" b="0"/>
          <a:pathLst>
            <a:path>
              <a:moveTo>
                <a:pt x="45720" y="0"/>
              </a:moveTo>
              <a:lnTo>
                <a:pt x="45720" y="2651265"/>
              </a:lnTo>
              <a:lnTo>
                <a:pt x="113002" y="26512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1A0DDE-9108-4123-A7E8-27F4838A3CB8}">
      <dsp:nvSpPr>
        <dsp:cNvPr id="0" name=""/>
        <dsp:cNvSpPr/>
      </dsp:nvSpPr>
      <dsp:spPr>
        <a:xfrm>
          <a:off x="188621" y="3336171"/>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API PULL</a:t>
          </a:r>
        </a:p>
      </dsp:txBody>
      <dsp:txXfrm>
        <a:off x="194482" y="3342032"/>
        <a:ext cx="739564" cy="188373"/>
      </dsp:txXfrm>
    </dsp:sp>
    <dsp:sp modelId="{01ED4D8D-3187-4949-AC03-AF8A37BE3B8D}">
      <dsp:nvSpPr>
        <dsp:cNvPr id="0" name=""/>
        <dsp:cNvSpPr/>
      </dsp:nvSpPr>
      <dsp:spPr>
        <a:xfrm>
          <a:off x="1039956" y="584858"/>
          <a:ext cx="939108" cy="2000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Match</a:t>
          </a:r>
        </a:p>
      </dsp:txBody>
      <dsp:txXfrm>
        <a:off x="1045817" y="590719"/>
        <a:ext cx="927386" cy="188373"/>
      </dsp:txXfrm>
    </dsp:sp>
    <dsp:sp modelId="{E9020FB1-849B-48F5-859C-25D0383FC843}">
      <dsp:nvSpPr>
        <dsp:cNvPr id="0" name=""/>
        <dsp:cNvSpPr/>
      </dsp:nvSpPr>
      <dsp:spPr>
        <a:xfrm>
          <a:off x="1133867" y="784954"/>
          <a:ext cx="93910" cy="340597"/>
        </a:xfrm>
        <a:custGeom>
          <a:avLst/>
          <a:gdLst/>
          <a:ahLst/>
          <a:cxnLst/>
          <a:rect l="0" t="0" r="0" b="0"/>
          <a:pathLst>
            <a:path>
              <a:moveTo>
                <a:pt x="0" y="0"/>
              </a:moveTo>
              <a:lnTo>
                <a:pt x="0" y="340597"/>
              </a:lnTo>
              <a:lnTo>
                <a:pt x="93910" y="34059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A29513-95A3-4C35-91EF-E87B9329CB70}">
      <dsp:nvSpPr>
        <dsp:cNvPr id="0" name=""/>
        <dsp:cNvSpPr/>
      </dsp:nvSpPr>
      <dsp:spPr>
        <a:xfrm>
          <a:off x="1227777" y="834978"/>
          <a:ext cx="744342" cy="58114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kern="1200" dirty="0"/>
            <a:t>Transactional</a:t>
          </a:r>
        </a:p>
        <a:p>
          <a:pPr marL="57150" lvl="1" indent="-57150" algn="l" defTabSz="311150">
            <a:lnSpc>
              <a:spcPct val="90000"/>
            </a:lnSpc>
            <a:spcBef>
              <a:spcPct val="0"/>
            </a:spcBef>
            <a:spcAft>
              <a:spcPct val="15000"/>
            </a:spcAft>
            <a:buChar char="•"/>
          </a:pPr>
          <a:r>
            <a:rPr lang="en-US" sz="700" kern="1200" dirty="0"/>
            <a:t>Cleanse Match</a:t>
          </a:r>
        </a:p>
        <a:p>
          <a:pPr marL="57150" lvl="1" indent="-57150" algn="l" defTabSz="311150">
            <a:lnSpc>
              <a:spcPct val="90000"/>
            </a:lnSpc>
            <a:spcBef>
              <a:spcPct val="0"/>
            </a:spcBef>
            <a:spcAft>
              <a:spcPct val="15000"/>
            </a:spcAft>
            <a:buChar char="•"/>
          </a:pPr>
          <a:r>
            <a:rPr lang="en-US" sz="700" kern="1200" dirty="0"/>
            <a:t>Match &amp; Append </a:t>
          </a:r>
        </a:p>
        <a:p>
          <a:pPr marL="57150" lvl="1" indent="-57150" algn="l" defTabSz="311150">
            <a:lnSpc>
              <a:spcPct val="90000"/>
            </a:lnSpc>
            <a:spcBef>
              <a:spcPct val="0"/>
            </a:spcBef>
            <a:spcAft>
              <a:spcPct val="15000"/>
            </a:spcAft>
            <a:buChar char="•"/>
          </a:pPr>
          <a:r>
            <a:rPr lang="en-US" sz="700" b="1" i="1" kern="1200" dirty="0">
              <a:solidFill>
                <a:schemeClr val="bg2"/>
              </a:solidFill>
            </a:rPr>
            <a:t>Cleanse Only</a:t>
          </a:r>
        </a:p>
      </dsp:txBody>
      <dsp:txXfrm>
        <a:off x="1244798" y="851999"/>
        <a:ext cx="710300" cy="547105"/>
      </dsp:txXfrm>
    </dsp:sp>
    <dsp:sp modelId="{B1574E79-40E7-4B90-B9E7-A864947874BE}">
      <dsp:nvSpPr>
        <dsp:cNvPr id="0" name=""/>
        <dsp:cNvSpPr/>
      </dsp:nvSpPr>
      <dsp:spPr>
        <a:xfrm>
          <a:off x="1088147" y="784954"/>
          <a:ext cx="91440" cy="1042238"/>
        </a:xfrm>
        <a:custGeom>
          <a:avLst/>
          <a:gdLst/>
          <a:ahLst/>
          <a:cxnLst/>
          <a:rect l="0" t="0" r="0" b="0"/>
          <a:pathLst>
            <a:path>
              <a:moveTo>
                <a:pt x="45720" y="0"/>
              </a:moveTo>
              <a:lnTo>
                <a:pt x="45720" y="1042238"/>
              </a:lnTo>
              <a:lnTo>
                <a:pt x="122688" y="10422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8E9AD-6564-40AB-A722-C5E36DFD0689}">
      <dsp:nvSpPr>
        <dsp:cNvPr id="0" name=""/>
        <dsp:cNvSpPr/>
      </dsp:nvSpPr>
      <dsp:spPr>
        <a:xfrm>
          <a:off x="1210835" y="1495841"/>
          <a:ext cx="829035" cy="66270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kern="1200" dirty="0"/>
            <a:t>Batch/Multi-Request</a:t>
          </a:r>
        </a:p>
        <a:p>
          <a:pPr marL="57150" lvl="1" indent="-57150" algn="l" defTabSz="311150">
            <a:lnSpc>
              <a:spcPct val="90000"/>
            </a:lnSpc>
            <a:spcBef>
              <a:spcPct val="0"/>
            </a:spcBef>
            <a:spcAft>
              <a:spcPct val="15000"/>
            </a:spcAft>
            <a:buChar char="•"/>
          </a:pPr>
          <a:r>
            <a:rPr lang="en-US" sz="700" kern="1200" dirty="0"/>
            <a:t>Cleanse Match</a:t>
          </a:r>
        </a:p>
        <a:p>
          <a:pPr marL="57150" lvl="1" indent="-57150" algn="l" defTabSz="311150">
            <a:lnSpc>
              <a:spcPct val="90000"/>
            </a:lnSpc>
            <a:spcBef>
              <a:spcPct val="0"/>
            </a:spcBef>
            <a:spcAft>
              <a:spcPct val="15000"/>
            </a:spcAft>
            <a:buChar char="•"/>
          </a:pPr>
          <a:r>
            <a:rPr lang="en-US" sz="700" kern="1200" dirty="0"/>
            <a:t>Match &amp; Append</a:t>
          </a:r>
        </a:p>
        <a:p>
          <a:pPr marL="57150" lvl="1" indent="-57150" algn="l" defTabSz="311150">
            <a:lnSpc>
              <a:spcPct val="90000"/>
            </a:lnSpc>
            <a:spcBef>
              <a:spcPct val="0"/>
            </a:spcBef>
            <a:spcAft>
              <a:spcPct val="15000"/>
            </a:spcAft>
            <a:buChar char="•"/>
          </a:pPr>
          <a:r>
            <a:rPr lang="en-US" sz="700" kern="1200" dirty="0"/>
            <a:t>High Volume</a:t>
          </a:r>
        </a:p>
        <a:p>
          <a:pPr marL="57150" lvl="1" indent="-57150" algn="l" defTabSz="311150">
            <a:lnSpc>
              <a:spcPct val="90000"/>
            </a:lnSpc>
            <a:spcBef>
              <a:spcPct val="0"/>
            </a:spcBef>
            <a:spcAft>
              <a:spcPct val="15000"/>
            </a:spcAft>
            <a:buChar char="•"/>
          </a:pPr>
          <a:r>
            <a:rPr lang="en-US" sz="700" kern="1200" dirty="0"/>
            <a:t>Referential Match</a:t>
          </a:r>
        </a:p>
      </dsp:txBody>
      <dsp:txXfrm>
        <a:off x="1230245" y="1515251"/>
        <a:ext cx="790215" cy="623882"/>
      </dsp:txXfrm>
    </dsp:sp>
    <dsp:sp modelId="{DF4A408D-A42F-4DC5-858D-91C496DA50E2}">
      <dsp:nvSpPr>
        <dsp:cNvPr id="0" name=""/>
        <dsp:cNvSpPr/>
      </dsp:nvSpPr>
      <dsp:spPr>
        <a:xfrm>
          <a:off x="1133867" y="784954"/>
          <a:ext cx="102382" cy="1549229"/>
        </a:xfrm>
        <a:custGeom>
          <a:avLst/>
          <a:gdLst/>
          <a:ahLst/>
          <a:cxnLst/>
          <a:rect l="0" t="0" r="0" b="0"/>
          <a:pathLst>
            <a:path>
              <a:moveTo>
                <a:pt x="0" y="0"/>
              </a:moveTo>
              <a:lnTo>
                <a:pt x="0" y="1549229"/>
              </a:lnTo>
              <a:lnTo>
                <a:pt x="102382" y="15492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B04612-66D1-47C8-B750-FB5E76608551}">
      <dsp:nvSpPr>
        <dsp:cNvPr id="0" name=""/>
        <dsp:cNvSpPr/>
      </dsp:nvSpPr>
      <dsp:spPr>
        <a:xfrm>
          <a:off x="1236249" y="2234135"/>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SBFE Match (US ONLY)</a:t>
          </a:r>
        </a:p>
      </dsp:txBody>
      <dsp:txXfrm>
        <a:off x="1242110" y="2239996"/>
        <a:ext cx="739564" cy="188373"/>
      </dsp:txXfrm>
    </dsp:sp>
    <dsp:sp modelId="{A93EE0D8-41D7-4E5D-BFB9-1D7D2AF20907}">
      <dsp:nvSpPr>
        <dsp:cNvPr id="0" name=""/>
        <dsp:cNvSpPr/>
      </dsp:nvSpPr>
      <dsp:spPr>
        <a:xfrm>
          <a:off x="1133867" y="784954"/>
          <a:ext cx="93910" cy="1828782"/>
        </a:xfrm>
        <a:custGeom>
          <a:avLst/>
          <a:gdLst/>
          <a:ahLst/>
          <a:cxnLst/>
          <a:rect l="0" t="0" r="0" b="0"/>
          <a:pathLst>
            <a:path>
              <a:moveTo>
                <a:pt x="0" y="0"/>
              </a:moveTo>
              <a:lnTo>
                <a:pt x="0" y="1828782"/>
              </a:lnTo>
              <a:lnTo>
                <a:pt x="93910" y="182878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8A15BD-4899-42A3-9E7E-001ADCC6EACB}">
      <dsp:nvSpPr>
        <dsp:cNvPr id="0" name=""/>
        <dsp:cNvSpPr/>
      </dsp:nvSpPr>
      <dsp:spPr>
        <a:xfrm>
          <a:off x="1227777" y="2513689"/>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SBRI Match (US ONLY)</a:t>
          </a:r>
        </a:p>
      </dsp:txBody>
      <dsp:txXfrm>
        <a:off x="1233638" y="2519550"/>
        <a:ext cx="739564" cy="188373"/>
      </dsp:txXfrm>
    </dsp:sp>
    <dsp:sp modelId="{E9AED872-3BA5-442B-9461-887146240A7C}">
      <dsp:nvSpPr>
        <dsp:cNvPr id="0" name=""/>
        <dsp:cNvSpPr/>
      </dsp:nvSpPr>
      <dsp:spPr>
        <a:xfrm>
          <a:off x="2079112" y="584858"/>
          <a:ext cx="939108" cy="20009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Search</a:t>
          </a:r>
        </a:p>
      </dsp:txBody>
      <dsp:txXfrm>
        <a:off x="2084973" y="590719"/>
        <a:ext cx="927386" cy="188373"/>
      </dsp:txXfrm>
    </dsp:sp>
    <dsp:sp modelId="{7B783110-2035-40F3-81D1-9EB796F2F8CA}">
      <dsp:nvSpPr>
        <dsp:cNvPr id="0" name=""/>
        <dsp:cNvSpPr/>
      </dsp:nvSpPr>
      <dsp:spPr>
        <a:xfrm>
          <a:off x="2173022" y="784954"/>
          <a:ext cx="93910" cy="150071"/>
        </a:xfrm>
        <a:custGeom>
          <a:avLst/>
          <a:gdLst/>
          <a:ahLst/>
          <a:cxnLst/>
          <a:rect l="0" t="0" r="0" b="0"/>
          <a:pathLst>
            <a:path>
              <a:moveTo>
                <a:pt x="0" y="0"/>
              </a:moveTo>
              <a:lnTo>
                <a:pt x="0" y="150071"/>
              </a:lnTo>
              <a:lnTo>
                <a:pt x="93910" y="15007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42F0E2-703E-42C9-9EFA-9F9B67483E30}">
      <dsp:nvSpPr>
        <dsp:cNvPr id="0" name=""/>
        <dsp:cNvSpPr/>
      </dsp:nvSpPr>
      <dsp:spPr>
        <a:xfrm>
          <a:off x="2266933" y="834978"/>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Type Ahead</a:t>
          </a:r>
        </a:p>
      </dsp:txBody>
      <dsp:txXfrm>
        <a:off x="2272794" y="840839"/>
        <a:ext cx="739564" cy="188373"/>
      </dsp:txXfrm>
    </dsp:sp>
    <dsp:sp modelId="{71EF18F9-57F1-415E-B1C6-C2545F71DF92}">
      <dsp:nvSpPr>
        <dsp:cNvPr id="0" name=""/>
        <dsp:cNvSpPr/>
      </dsp:nvSpPr>
      <dsp:spPr>
        <a:xfrm>
          <a:off x="2173022" y="784954"/>
          <a:ext cx="93910" cy="400190"/>
        </a:xfrm>
        <a:custGeom>
          <a:avLst/>
          <a:gdLst/>
          <a:ahLst/>
          <a:cxnLst/>
          <a:rect l="0" t="0" r="0" b="0"/>
          <a:pathLst>
            <a:path>
              <a:moveTo>
                <a:pt x="0" y="0"/>
              </a:moveTo>
              <a:lnTo>
                <a:pt x="0" y="400190"/>
              </a:lnTo>
              <a:lnTo>
                <a:pt x="93910" y="400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6C368E-96AF-4325-84E5-951D49E60CC1}">
      <dsp:nvSpPr>
        <dsp:cNvPr id="0" name=""/>
        <dsp:cNvSpPr/>
      </dsp:nvSpPr>
      <dsp:spPr>
        <a:xfrm>
          <a:off x="2266933" y="1085097"/>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Criteria</a:t>
          </a:r>
        </a:p>
      </dsp:txBody>
      <dsp:txXfrm>
        <a:off x="2272794" y="1090958"/>
        <a:ext cx="739564" cy="188373"/>
      </dsp:txXfrm>
    </dsp:sp>
    <dsp:sp modelId="{0178EB14-CA94-49F7-BC3E-00F344A5D692}">
      <dsp:nvSpPr>
        <dsp:cNvPr id="0" name=""/>
        <dsp:cNvSpPr/>
      </dsp:nvSpPr>
      <dsp:spPr>
        <a:xfrm>
          <a:off x="2173022" y="784954"/>
          <a:ext cx="93910" cy="650310"/>
        </a:xfrm>
        <a:custGeom>
          <a:avLst/>
          <a:gdLst/>
          <a:ahLst/>
          <a:cxnLst/>
          <a:rect l="0" t="0" r="0" b="0"/>
          <a:pathLst>
            <a:path>
              <a:moveTo>
                <a:pt x="0" y="0"/>
              </a:moveTo>
              <a:lnTo>
                <a:pt x="0" y="650310"/>
              </a:lnTo>
              <a:lnTo>
                <a:pt x="93910" y="6503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4C85B6-4D21-412E-92B0-EC403744C3EE}">
      <dsp:nvSpPr>
        <dsp:cNvPr id="0" name=""/>
        <dsp:cNvSpPr/>
      </dsp:nvSpPr>
      <dsp:spPr>
        <a:xfrm>
          <a:off x="2266933" y="1335216"/>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Company List</a:t>
          </a:r>
        </a:p>
      </dsp:txBody>
      <dsp:txXfrm>
        <a:off x="2272794" y="1341077"/>
        <a:ext cx="739564" cy="188373"/>
      </dsp:txXfrm>
    </dsp:sp>
    <dsp:sp modelId="{33A082DE-8A2C-49C2-924F-0ECBEECCD240}">
      <dsp:nvSpPr>
        <dsp:cNvPr id="0" name=""/>
        <dsp:cNvSpPr/>
      </dsp:nvSpPr>
      <dsp:spPr>
        <a:xfrm>
          <a:off x="2173022" y="784954"/>
          <a:ext cx="93910" cy="946461"/>
        </a:xfrm>
        <a:custGeom>
          <a:avLst/>
          <a:gdLst/>
          <a:ahLst/>
          <a:cxnLst/>
          <a:rect l="0" t="0" r="0" b="0"/>
          <a:pathLst>
            <a:path>
              <a:moveTo>
                <a:pt x="0" y="0"/>
              </a:moveTo>
              <a:lnTo>
                <a:pt x="0" y="946461"/>
              </a:lnTo>
              <a:lnTo>
                <a:pt x="93910" y="9464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25836E-ADBA-4AD1-902F-DF3F92B4CE82}">
      <dsp:nvSpPr>
        <dsp:cNvPr id="0" name=""/>
        <dsp:cNvSpPr/>
      </dsp:nvSpPr>
      <dsp:spPr>
        <a:xfrm>
          <a:off x="2266933" y="1585336"/>
          <a:ext cx="751286" cy="29215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Contact</a:t>
          </a:r>
        </a:p>
        <a:p>
          <a:pPr marL="0" lvl="0" indent="0" algn="ctr" defTabSz="311150">
            <a:lnSpc>
              <a:spcPct val="90000"/>
            </a:lnSpc>
            <a:spcBef>
              <a:spcPct val="0"/>
            </a:spcBef>
            <a:spcAft>
              <a:spcPct val="35000"/>
            </a:spcAft>
            <a:buNone/>
          </a:pPr>
          <a:r>
            <a:rPr lang="en-US" sz="700" kern="1200" dirty="0"/>
            <a:t>  - Standard</a:t>
          </a:r>
        </a:p>
        <a:p>
          <a:pPr marL="0" lvl="0" indent="0" algn="ctr" defTabSz="311150">
            <a:lnSpc>
              <a:spcPct val="90000"/>
            </a:lnSpc>
            <a:spcBef>
              <a:spcPct val="0"/>
            </a:spcBef>
            <a:spcAft>
              <a:spcPct val="35000"/>
            </a:spcAft>
            <a:buNone/>
          </a:pPr>
          <a:r>
            <a:rPr lang="en-US" sz="700" kern="1200" dirty="0"/>
            <a:t>  - Premium</a:t>
          </a:r>
        </a:p>
      </dsp:txBody>
      <dsp:txXfrm>
        <a:off x="2275490" y="1593893"/>
        <a:ext cx="734172" cy="275045"/>
      </dsp:txXfrm>
    </dsp:sp>
    <dsp:sp modelId="{B9F90AC9-56AD-487D-9EB3-9E9F18CFA1EC}">
      <dsp:nvSpPr>
        <dsp:cNvPr id="0" name=""/>
        <dsp:cNvSpPr/>
      </dsp:nvSpPr>
      <dsp:spPr>
        <a:xfrm>
          <a:off x="2173022" y="784954"/>
          <a:ext cx="93910" cy="1242613"/>
        </a:xfrm>
        <a:custGeom>
          <a:avLst/>
          <a:gdLst/>
          <a:ahLst/>
          <a:cxnLst/>
          <a:rect l="0" t="0" r="0" b="0"/>
          <a:pathLst>
            <a:path>
              <a:moveTo>
                <a:pt x="0" y="0"/>
              </a:moveTo>
              <a:lnTo>
                <a:pt x="0" y="1242613"/>
              </a:lnTo>
              <a:lnTo>
                <a:pt x="93910" y="124261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8BAE39-8712-4959-9D90-5EA3B8614D34}">
      <dsp:nvSpPr>
        <dsp:cNvPr id="0" name=""/>
        <dsp:cNvSpPr/>
      </dsp:nvSpPr>
      <dsp:spPr>
        <a:xfrm>
          <a:off x="2266933" y="1927519"/>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Competitors</a:t>
          </a:r>
        </a:p>
      </dsp:txBody>
      <dsp:txXfrm>
        <a:off x="2272794" y="1933380"/>
        <a:ext cx="739564" cy="188373"/>
      </dsp:txXfrm>
    </dsp:sp>
    <dsp:sp modelId="{4456530D-95CD-45C5-8983-6E54B25C5B93}">
      <dsp:nvSpPr>
        <dsp:cNvPr id="0" name=""/>
        <dsp:cNvSpPr/>
      </dsp:nvSpPr>
      <dsp:spPr>
        <a:xfrm>
          <a:off x="3118267" y="584858"/>
          <a:ext cx="939108" cy="20009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Web Visitor </a:t>
          </a:r>
        </a:p>
      </dsp:txBody>
      <dsp:txXfrm>
        <a:off x="3124128" y="590719"/>
        <a:ext cx="927386" cy="188373"/>
      </dsp:txXfrm>
    </dsp:sp>
    <dsp:sp modelId="{994C23B9-01E0-4D75-B8C6-34C03B56B01E}">
      <dsp:nvSpPr>
        <dsp:cNvPr id="0" name=""/>
        <dsp:cNvSpPr/>
      </dsp:nvSpPr>
      <dsp:spPr>
        <a:xfrm>
          <a:off x="3212178" y="784954"/>
          <a:ext cx="93910" cy="150071"/>
        </a:xfrm>
        <a:custGeom>
          <a:avLst/>
          <a:gdLst/>
          <a:ahLst/>
          <a:cxnLst/>
          <a:rect l="0" t="0" r="0" b="0"/>
          <a:pathLst>
            <a:path>
              <a:moveTo>
                <a:pt x="0" y="0"/>
              </a:moveTo>
              <a:lnTo>
                <a:pt x="0" y="150071"/>
              </a:lnTo>
              <a:lnTo>
                <a:pt x="93910" y="15007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506CEB-C86B-479C-86EC-C9C7F2AE1CA0}">
      <dsp:nvSpPr>
        <dsp:cNvPr id="0" name=""/>
        <dsp:cNvSpPr/>
      </dsp:nvSpPr>
      <dsp:spPr>
        <a:xfrm>
          <a:off x="3306089" y="834978"/>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IP Search</a:t>
          </a:r>
        </a:p>
      </dsp:txBody>
      <dsp:txXfrm>
        <a:off x="3311950" y="840839"/>
        <a:ext cx="739564" cy="188373"/>
      </dsp:txXfrm>
    </dsp:sp>
    <dsp:sp modelId="{6EF15E2D-CD0B-481E-AE18-A63D81CEACDF}">
      <dsp:nvSpPr>
        <dsp:cNvPr id="0" name=""/>
        <dsp:cNvSpPr/>
      </dsp:nvSpPr>
      <dsp:spPr>
        <a:xfrm>
          <a:off x="3212178" y="784954"/>
          <a:ext cx="93910" cy="400190"/>
        </a:xfrm>
        <a:custGeom>
          <a:avLst/>
          <a:gdLst/>
          <a:ahLst/>
          <a:cxnLst/>
          <a:rect l="0" t="0" r="0" b="0"/>
          <a:pathLst>
            <a:path>
              <a:moveTo>
                <a:pt x="0" y="0"/>
              </a:moveTo>
              <a:lnTo>
                <a:pt x="0" y="400190"/>
              </a:lnTo>
              <a:lnTo>
                <a:pt x="93910" y="400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8BFD1A-9633-4616-A407-61AD71A1BB41}">
      <dsp:nvSpPr>
        <dsp:cNvPr id="0" name=""/>
        <dsp:cNvSpPr/>
      </dsp:nvSpPr>
      <dsp:spPr>
        <a:xfrm>
          <a:off x="3306089" y="1085097"/>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Domain Search</a:t>
          </a:r>
        </a:p>
      </dsp:txBody>
      <dsp:txXfrm>
        <a:off x="3311950" y="1090958"/>
        <a:ext cx="739564" cy="188373"/>
      </dsp:txXfrm>
    </dsp:sp>
    <dsp:sp modelId="{568A367F-C586-4309-AB2F-2A794CD4D0F7}">
      <dsp:nvSpPr>
        <dsp:cNvPr id="0" name=""/>
        <dsp:cNvSpPr/>
      </dsp:nvSpPr>
      <dsp:spPr>
        <a:xfrm>
          <a:off x="3212178" y="784954"/>
          <a:ext cx="93910" cy="650310"/>
        </a:xfrm>
        <a:custGeom>
          <a:avLst/>
          <a:gdLst/>
          <a:ahLst/>
          <a:cxnLst/>
          <a:rect l="0" t="0" r="0" b="0"/>
          <a:pathLst>
            <a:path>
              <a:moveTo>
                <a:pt x="0" y="0"/>
              </a:moveTo>
              <a:lnTo>
                <a:pt x="0" y="650310"/>
              </a:lnTo>
              <a:lnTo>
                <a:pt x="93910" y="65031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322E13-2F46-42A5-9D2B-4F76C476E44E}">
      <dsp:nvSpPr>
        <dsp:cNvPr id="0" name=""/>
        <dsp:cNvSpPr/>
      </dsp:nvSpPr>
      <dsp:spPr>
        <a:xfrm>
          <a:off x="3306089" y="1335216"/>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Email Search</a:t>
          </a:r>
        </a:p>
      </dsp:txBody>
      <dsp:txXfrm>
        <a:off x="3311950" y="1341077"/>
        <a:ext cx="739564" cy="188373"/>
      </dsp:txXfrm>
    </dsp:sp>
    <dsp:sp modelId="{EF80361B-2D7A-420D-8566-420B83D2CD18}">
      <dsp:nvSpPr>
        <dsp:cNvPr id="0" name=""/>
        <dsp:cNvSpPr/>
      </dsp:nvSpPr>
      <dsp:spPr>
        <a:xfrm>
          <a:off x="3212178" y="784954"/>
          <a:ext cx="93910" cy="900429"/>
        </a:xfrm>
        <a:custGeom>
          <a:avLst/>
          <a:gdLst/>
          <a:ahLst/>
          <a:cxnLst/>
          <a:rect l="0" t="0" r="0" b="0"/>
          <a:pathLst>
            <a:path>
              <a:moveTo>
                <a:pt x="0" y="0"/>
              </a:moveTo>
              <a:lnTo>
                <a:pt x="0" y="900429"/>
              </a:lnTo>
              <a:lnTo>
                <a:pt x="93910" y="9004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4F5350-C796-441E-9EC8-2E00C3FEBF2B}">
      <dsp:nvSpPr>
        <dsp:cNvPr id="0" name=""/>
        <dsp:cNvSpPr/>
      </dsp:nvSpPr>
      <dsp:spPr>
        <a:xfrm>
          <a:off x="3306089" y="1585336"/>
          <a:ext cx="751286" cy="20009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Linkage</a:t>
          </a:r>
        </a:p>
      </dsp:txBody>
      <dsp:txXfrm>
        <a:off x="3311950" y="1591197"/>
        <a:ext cx="739564" cy="188373"/>
      </dsp:txXfrm>
    </dsp:sp>
    <dsp:sp modelId="{98152F70-4CE1-4463-A036-A68F437E555C}">
      <dsp:nvSpPr>
        <dsp:cNvPr id="0" name=""/>
        <dsp:cNvSpPr/>
      </dsp:nvSpPr>
      <dsp:spPr>
        <a:xfrm>
          <a:off x="4157423" y="584858"/>
          <a:ext cx="939108" cy="20009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Mini Investigation</a:t>
          </a:r>
        </a:p>
      </dsp:txBody>
      <dsp:txXfrm>
        <a:off x="4163284" y="590719"/>
        <a:ext cx="927386" cy="188373"/>
      </dsp:txXfrm>
    </dsp:sp>
    <dsp:sp modelId="{33071F20-1C79-476D-A1E7-C7F8A19787DD}">
      <dsp:nvSpPr>
        <dsp:cNvPr id="0" name=""/>
        <dsp:cNvSpPr/>
      </dsp:nvSpPr>
      <dsp:spPr>
        <a:xfrm>
          <a:off x="4251334" y="784954"/>
          <a:ext cx="93910" cy="150071"/>
        </a:xfrm>
        <a:custGeom>
          <a:avLst/>
          <a:gdLst/>
          <a:ahLst/>
          <a:cxnLst/>
          <a:rect l="0" t="0" r="0" b="0"/>
          <a:pathLst>
            <a:path>
              <a:moveTo>
                <a:pt x="0" y="0"/>
              </a:moveTo>
              <a:lnTo>
                <a:pt x="0" y="150071"/>
              </a:lnTo>
              <a:lnTo>
                <a:pt x="93910" y="15007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ECDD38-3B41-40C2-A57B-F784F746BA98}">
      <dsp:nvSpPr>
        <dsp:cNvPr id="0" name=""/>
        <dsp:cNvSpPr/>
      </dsp:nvSpPr>
      <dsp:spPr>
        <a:xfrm>
          <a:off x="4345245" y="834978"/>
          <a:ext cx="73549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 Submit Investigation</a:t>
          </a:r>
        </a:p>
      </dsp:txBody>
      <dsp:txXfrm>
        <a:off x="4351106" y="840839"/>
        <a:ext cx="723774" cy="188373"/>
      </dsp:txXfrm>
    </dsp:sp>
    <dsp:sp modelId="{5626670C-830C-40FD-8B9A-423E7D027696}">
      <dsp:nvSpPr>
        <dsp:cNvPr id="0" name=""/>
        <dsp:cNvSpPr/>
      </dsp:nvSpPr>
      <dsp:spPr>
        <a:xfrm>
          <a:off x="4251334" y="784954"/>
          <a:ext cx="93910" cy="400190"/>
        </a:xfrm>
        <a:custGeom>
          <a:avLst/>
          <a:gdLst/>
          <a:ahLst/>
          <a:cxnLst/>
          <a:rect l="0" t="0" r="0" b="0"/>
          <a:pathLst>
            <a:path>
              <a:moveTo>
                <a:pt x="0" y="0"/>
              </a:moveTo>
              <a:lnTo>
                <a:pt x="0" y="400190"/>
              </a:lnTo>
              <a:lnTo>
                <a:pt x="93910" y="40019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C2982F-225E-4E27-BD98-EDC424AB8CB6}">
      <dsp:nvSpPr>
        <dsp:cNvPr id="0" name=""/>
        <dsp:cNvSpPr/>
      </dsp:nvSpPr>
      <dsp:spPr>
        <a:xfrm>
          <a:off x="4345245" y="1085097"/>
          <a:ext cx="713287"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Get Status</a:t>
          </a:r>
        </a:p>
      </dsp:txBody>
      <dsp:txXfrm>
        <a:off x="4351106" y="1090958"/>
        <a:ext cx="701565" cy="188373"/>
      </dsp:txXfrm>
    </dsp:sp>
    <dsp:sp modelId="{3CD89EA4-A6CC-41AE-9BDC-6D03FEBCE691}">
      <dsp:nvSpPr>
        <dsp:cNvPr id="0" name=""/>
        <dsp:cNvSpPr/>
      </dsp:nvSpPr>
      <dsp:spPr>
        <a:xfrm>
          <a:off x="5196579" y="584858"/>
          <a:ext cx="619467" cy="20535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Research</a:t>
          </a:r>
        </a:p>
      </dsp:txBody>
      <dsp:txXfrm>
        <a:off x="5202594" y="590873"/>
        <a:ext cx="607437" cy="193326"/>
      </dsp:txXfrm>
    </dsp:sp>
    <dsp:sp modelId="{D70C3AB4-882B-4E41-9BC7-FE890B1FB9BA}">
      <dsp:nvSpPr>
        <dsp:cNvPr id="0" name=""/>
        <dsp:cNvSpPr/>
      </dsp:nvSpPr>
      <dsp:spPr>
        <a:xfrm>
          <a:off x="5212806" y="790214"/>
          <a:ext cx="91440" cy="150799"/>
        </a:xfrm>
        <a:custGeom>
          <a:avLst/>
          <a:gdLst/>
          <a:ahLst/>
          <a:cxnLst/>
          <a:rect l="0" t="0" r="0" b="0"/>
          <a:pathLst>
            <a:path>
              <a:moveTo>
                <a:pt x="45720" y="0"/>
              </a:moveTo>
              <a:lnTo>
                <a:pt x="45720" y="150799"/>
              </a:lnTo>
              <a:lnTo>
                <a:pt x="107666" y="15079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E5C309-7382-4731-A372-86C28C01F9C1}">
      <dsp:nvSpPr>
        <dsp:cNvPr id="0" name=""/>
        <dsp:cNvSpPr/>
      </dsp:nvSpPr>
      <dsp:spPr>
        <a:xfrm>
          <a:off x="5320473" y="840238"/>
          <a:ext cx="493947" cy="20155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1" i="1" kern="1200" dirty="0">
              <a:solidFill>
                <a:schemeClr val="bg2"/>
              </a:solidFill>
            </a:rPr>
            <a:t>Submit Case</a:t>
          </a:r>
        </a:p>
      </dsp:txBody>
      <dsp:txXfrm>
        <a:off x="5326376" y="846141"/>
        <a:ext cx="482141" cy="189746"/>
      </dsp:txXfrm>
    </dsp:sp>
    <dsp:sp modelId="{B09CCCE6-D386-42AC-A273-5944B3D2F8DF}">
      <dsp:nvSpPr>
        <dsp:cNvPr id="0" name=""/>
        <dsp:cNvSpPr/>
      </dsp:nvSpPr>
      <dsp:spPr>
        <a:xfrm>
          <a:off x="5212806" y="790214"/>
          <a:ext cx="91440" cy="423276"/>
        </a:xfrm>
        <a:custGeom>
          <a:avLst/>
          <a:gdLst/>
          <a:ahLst/>
          <a:cxnLst/>
          <a:rect l="0" t="0" r="0" b="0"/>
          <a:pathLst>
            <a:path>
              <a:moveTo>
                <a:pt x="45720" y="0"/>
              </a:moveTo>
              <a:lnTo>
                <a:pt x="45720" y="423276"/>
              </a:lnTo>
              <a:lnTo>
                <a:pt x="107666" y="4232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ABBF8-A8CA-420E-818F-D8C3822177E6}">
      <dsp:nvSpPr>
        <dsp:cNvPr id="0" name=""/>
        <dsp:cNvSpPr/>
      </dsp:nvSpPr>
      <dsp:spPr>
        <a:xfrm>
          <a:off x="5320473" y="1091814"/>
          <a:ext cx="426193" cy="243354"/>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1" i="1" kern="1200" dirty="0">
              <a:solidFill>
                <a:srgbClr val="C55799"/>
              </a:solidFill>
              <a:latin typeface="Gill Sans MT"/>
              <a:ea typeface="+mn-ea"/>
              <a:cs typeface="+mn-cs"/>
            </a:rPr>
            <a:t>Case Summary</a:t>
          </a:r>
        </a:p>
      </dsp:txBody>
      <dsp:txXfrm>
        <a:off x="5327601" y="1098942"/>
        <a:ext cx="411937" cy="229098"/>
      </dsp:txXfrm>
    </dsp:sp>
    <dsp:sp modelId="{D8CBFA9A-0E3E-495F-846A-7740D3783E0A}">
      <dsp:nvSpPr>
        <dsp:cNvPr id="0" name=""/>
        <dsp:cNvSpPr/>
      </dsp:nvSpPr>
      <dsp:spPr>
        <a:xfrm>
          <a:off x="5212806" y="790214"/>
          <a:ext cx="91440" cy="695025"/>
        </a:xfrm>
        <a:custGeom>
          <a:avLst/>
          <a:gdLst/>
          <a:ahLst/>
          <a:cxnLst/>
          <a:rect l="0" t="0" r="0" b="0"/>
          <a:pathLst>
            <a:path>
              <a:moveTo>
                <a:pt x="45720" y="0"/>
              </a:moveTo>
              <a:lnTo>
                <a:pt x="45720" y="695025"/>
              </a:lnTo>
              <a:lnTo>
                <a:pt x="107666" y="6950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592804-FA64-4652-94C3-D00924B28756}">
      <dsp:nvSpPr>
        <dsp:cNvPr id="0" name=""/>
        <dsp:cNvSpPr/>
      </dsp:nvSpPr>
      <dsp:spPr>
        <a:xfrm>
          <a:off x="5320473" y="1385192"/>
          <a:ext cx="320152" cy="20009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1" i="1" kern="1200" dirty="0">
              <a:solidFill>
                <a:srgbClr val="C55799"/>
              </a:solidFill>
              <a:latin typeface="Gill Sans MT"/>
              <a:ea typeface="+mn-ea"/>
              <a:cs typeface="+mn-cs"/>
            </a:rPr>
            <a:t>Case Detail</a:t>
          </a:r>
        </a:p>
      </dsp:txBody>
      <dsp:txXfrm>
        <a:off x="5326334" y="1391053"/>
        <a:ext cx="308430" cy="188373"/>
      </dsp:txXfrm>
    </dsp:sp>
    <dsp:sp modelId="{F8286195-35F1-44A7-B71F-ECD9FFC562B2}">
      <dsp:nvSpPr>
        <dsp:cNvPr id="0" name=""/>
        <dsp:cNvSpPr/>
      </dsp:nvSpPr>
      <dsp:spPr>
        <a:xfrm>
          <a:off x="5873234" y="572612"/>
          <a:ext cx="657889" cy="2000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Reports</a:t>
          </a:r>
        </a:p>
      </dsp:txBody>
      <dsp:txXfrm>
        <a:off x="5879095" y="578473"/>
        <a:ext cx="646167" cy="188373"/>
      </dsp:txXfrm>
    </dsp:sp>
    <dsp:sp modelId="{0AE7A433-194E-402E-8952-04CCC8010681}">
      <dsp:nvSpPr>
        <dsp:cNvPr id="0" name=""/>
        <dsp:cNvSpPr/>
      </dsp:nvSpPr>
      <dsp:spPr>
        <a:xfrm>
          <a:off x="5939023" y="772708"/>
          <a:ext cx="108649" cy="162317"/>
        </a:xfrm>
        <a:custGeom>
          <a:avLst/>
          <a:gdLst/>
          <a:ahLst/>
          <a:cxnLst/>
          <a:rect l="0" t="0" r="0" b="0"/>
          <a:pathLst>
            <a:path>
              <a:moveTo>
                <a:pt x="0" y="0"/>
              </a:moveTo>
              <a:lnTo>
                <a:pt x="0" y="162317"/>
              </a:lnTo>
              <a:lnTo>
                <a:pt x="108649" y="16231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1064E7-31BF-45D6-8F7B-D952D538FD22}">
      <dsp:nvSpPr>
        <dsp:cNvPr id="0" name=""/>
        <dsp:cNvSpPr/>
      </dsp:nvSpPr>
      <dsp:spPr>
        <a:xfrm>
          <a:off x="6047673" y="834978"/>
          <a:ext cx="525966" cy="20009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BIRSTD</a:t>
          </a:r>
        </a:p>
      </dsp:txBody>
      <dsp:txXfrm>
        <a:off x="6053534" y="840839"/>
        <a:ext cx="514244" cy="188373"/>
      </dsp:txXfrm>
    </dsp:sp>
    <dsp:sp modelId="{2E3E1AF8-B212-4197-8538-AFE4E05276F9}">
      <dsp:nvSpPr>
        <dsp:cNvPr id="0" name=""/>
        <dsp:cNvSpPr/>
      </dsp:nvSpPr>
      <dsp:spPr>
        <a:xfrm>
          <a:off x="5939023" y="772708"/>
          <a:ext cx="108649" cy="412436"/>
        </a:xfrm>
        <a:custGeom>
          <a:avLst/>
          <a:gdLst/>
          <a:ahLst/>
          <a:cxnLst/>
          <a:rect l="0" t="0" r="0" b="0"/>
          <a:pathLst>
            <a:path>
              <a:moveTo>
                <a:pt x="0" y="0"/>
              </a:moveTo>
              <a:lnTo>
                <a:pt x="0" y="412436"/>
              </a:lnTo>
              <a:lnTo>
                <a:pt x="108649" y="41243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1EBE9D-A051-4B4D-A3CD-9290831EEA62}">
      <dsp:nvSpPr>
        <dsp:cNvPr id="0" name=""/>
        <dsp:cNvSpPr/>
      </dsp:nvSpPr>
      <dsp:spPr>
        <a:xfrm>
          <a:off x="6047673" y="1085097"/>
          <a:ext cx="525966" cy="2000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COMPR</a:t>
          </a:r>
        </a:p>
      </dsp:txBody>
      <dsp:txXfrm>
        <a:off x="6053534" y="1090958"/>
        <a:ext cx="514244" cy="188373"/>
      </dsp:txXfrm>
    </dsp:sp>
    <dsp:sp modelId="{4375DD82-8289-4D14-83BF-FBCD15A7649C}">
      <dsp:nvSpPr>
        <dsp:cNvPr id="0" name=""/>
        <dsp:cNvSpPr/>
      </dsp:nvSpPr>
      <dsp:spPr>
        <a:xfrm>
          <a:off x="5939023" y="772708"/>
          <a:ext cx="108649" cy="662556"/>
        </a:xfrm>
        <a:custGeom>
          <a:avLst/>
          <a:gdLst/>
          <a:ahLst/>
          <a:cxnLst/>
          <a:rect l="0" t="0" r="0" b="0"/>
          <a:pathLst>
            <a:path>
              <a:moveTo>
                <a:pt x="0" y="0"/>
              </a:moveTo>
              <a:lnTo>
                <a:pt x="0" y="662556"/>
              </a:lnTo>
              <a:lnTo>
                <a:pt x="108649" y="66255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D9257C-E93B-4473-AF22-49A225DBEDF1}">
      <dsp:nvSpPr>
        <dsp:cNvPr id="0" name=""/>
        <dsp:cNvSpPr/>
      </dsp:nvSpPr>
      <dsp:spPr>
        <a:xfrm>
          <a:off x="6047673" y="1335216"/>
          <a:ext cx="525966" cy="20009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Country Risk</a:t>
          </a:r>
        </a:p>
      </dsp:txBody>
      <dsp:txXfrm>
        <a:off x="6053534" y="1341077"/>
        <a:ext cx="514244" cy="188373"/>
      </dsp:txXfrm>
    </dsp:sp>
    <dsp:sp modelId="{E18F497B-00B9-4FDE-AA3B-6170F3557C6F}">
      <dsp:nvSpPr>
        <dsp:cNvPr id="0" name=""/>
        <dsp:cNvSpPr/>
      </dsp:nvSpPr>
      <dsp:spPr>
        <a:xfrm>
          <a:off x="5939023" y="772708"/>
          <a:ext cx="108649" cy="912675"/>
        </a:xfrm>
        <a:custGeom>
          <a:avLst/>
          <a:gdLst/>
          <a:ahLst/>
          <a:cxnLst/>
          <a:rect l="0" t="0" r="0" b="0"/>
          <a:pathLst>
            <a:path>
              <a:moveTo>
                <a:pt x="0" y="0"/>
              </a:moveTo>
              <a:lnTo>
                <a:pt x="0" y="912675"/>
              </a:lnTo>
              <a:lnTo>
                <a:pt x="108649" y="91267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AE2A57-86E7-458B-A0B3-9D23CB1189FF}">
      <dsp:nvSpPr>
        <dsp:cNvPr id="0" name=""/>
        <dsp:cNvSpPr/>
      </dsp:nvSpPr>
      <dsp:spPr>
        <a:xfrm>
          <a:off x="6047673" y="1585336"/>
          <a:ext cx="525966" cy="20009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Country Insight</a:t>
          </a:r>
        </a:p>
      </dsp:txBody>
      <dsp:txXfrm>
        <a:off x="6053534" y="1591197"/>
        <a:ext cx="514244" cy="188373"/>
      </dsp:txXfrm>
    </dsp:sp>
    <dsp:sp modelId="{06207AEA-E4DF-40C2-BF98-8D7FBFCE3E45}">
      <dsp:nvSpPr>
        <dsp:cNvPr id="0" name=""/>
        <dsp:cNvSpPr/>
      </dsp:nvSpPr>
      <dsp:spPr>
        <a:xfrm>
          <a:off x="6674032" y="584858"/>
          <a:ext cx="654932" cy="20643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1" kern="1200" dirty="0"/>
            <a:t>Email Verification</a:t>
          </a:r>
        </a:p>
      </dsp:txBody>
      <dsp:txXfrm>
        <a:off x="6680078" y="590904"/>
        <a:ext cx="642840" cy="194344"/>
      </dsp:txXfrm>
    </dsp:sp>
    <dsp:sp modelId="{5C1E74B1-90BC-4A99-A586-490993A34556}">
      <dsp:nvSpPr>
        <dsp:cNvPr id="0" name=""/>
        <dsp:cNvSpPr/>
      </dsp:nvSpPr>
      <dsp:spPr>
        <a:xfrm>
          <a:off x="6693806" y="791295"/>
          <a:ext cx="91440" cy="141251"/>
        </a:xfrm>
        <a:custGeom>
          <a:avLst/>
          <a:gdLst/>
          <a:ahLst/>
          <a:cxnLst/>
          <a:rect l="0" t="0" r="0" b="0"/>
          <a:pathLst>
            <a:path>
              <a:moveTo>
                <a:pt x="45720" y="0"/>
              </a:moveTo>
              <a:lnTo>
                <a:pt x="45720" y="141251"/>
              </a:lnTo>
              <a:lnTo>
                <a:pt x="111213" y="14125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D7B76C-8F84-4E59-A469-A956AE849E0E}">
      <dsp:nvSpPr>
        <dsp:cNvPr id="0" name=""/>
        <dsp:cNvSpPr/>
      </dsp:nvSpPr>
      <dsp:spPr>
        <a:xfrm>
          <a:off x="6805019" y="841319"/>
          <a:ext cx="489135" cy="18245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6350" rIns="9525" bIns="6350" numCol="1" spcCol="1270" anchor="ctr" anchorCtr="0">
          <a:noAutofit/>
        </a:bodyPr>
        <a:lstStyle/>
        <a:p>
          <a:pPr marL="0" lvl="0" indent="0" algn="ctr" defTabSz="222250">
            <a:lnSpc>
              <a:spcPct val="90000"/>
            </a:lnSpc>
            <a:spcBef>
              <a:spcPct val="0"/>
            </a:spcBef>
            <a:spcAft>
              <a:spcPct val="35000"/>
            </a:spcAft>
            <a:buNone/>
          </a:pPr>
          <a:r>
            <a:rPr lang="en-US" sz="500" kern="1200" dirty="0"/>
            <a:t>Email Verification</a:t>
          </a:r>
        </a:p>
      </dsp:txBody>
      <dsp:txXfrm>
        <a:off x="6810363" y="846663"/>
        <a:ext cx="478447" cy="171767"/>
      </dsp:txXfrm>
    </dsp:sp>
    <dsp:sp modelId="{EF86A493-46D3-4088-955C-8C25C48C18D6}">
      <dsp:nvSpPr>
        <dsp:cNvPr id="0" name=""/>
        <dsp:cNvSpPr/>
      </dsp:nvSpPr>
      <dsp:spPr>
        <a:xfrm>
          <a:off x="6693806" y="791295"/>
          <a:ext cx="91440" cy="394629"/>
        </a:xfrm>
        <a:custGeom>
          <a:avLst/>
          <a:gdLst/>
          <a:ahLst/>
          <a:cxnLst/>
          <a:rect l="0" t="0" r="0" b="0"/>
          <a:pathLst>
            <a:path>
              <a:moveTo>
                <a:pt x="45720" y="0"/>
              </a:moveTo>
              <a:lnTo>
                <a:pt x="45720" y="394629"/>
              </a:lnTo>
              <a:lnTo>
                <a:pt x="111213" y="39462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ABFE1-BA2C-446E-89CE-E73B4007741E}">
      <dsp:nvSpPr>
        <dsp:cNvPr id="0" name=""/>
        <dsp:cNvSpPr/>
      </dsp:nvSpPr>
      <dsp:spPr>
        <a:xfrm>
          <a:off x="6805019" y="1073798"/>
          <a:ext cx="506075" cy="224253"/>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6350" rIns="9525" bIns="6350" numCol="1" spcCol="1270" anchor="ctr" anchorCtr="0">
          <a:noAutofit/>
        </a:bodyPr>
        <a:lstStyle/>
        <a:p>
          <a:pPr marL="0" lvl="0" indent="0" algn="ctr" defTabSz="222250">
            <a:lnSpc>
              <a:spcPct val="90000"/>
            </a:lnSpc>
            <a:spcBef>
              <a:spcPct val="0"/>
            </a:spcBef>
            <a:spcAft>
              <a:spcPct val="35000"/>
            </a:spcAft>
            <a:buNone/>
          </a:pPr>
          <a:r>
            <a:rPr lang="en-US" sz="500" kern="1200" dirty="0"/>
            <a:t>Detailed Verification</a:t>
          </a:r>
        </a:p>
      </dsp:txBody>
      <dsp:txXfrm>
        <a:off x="6811587" y="1080366"/>
        <a:ext cx="492939" cy="211117"/>
      </dsp:txXfrm>
    </dsp:sp>
    <dsp:sp modelId="{E7B4EF0C-380F-4591-AC3F-E588EDE787A3}">
      <dsp:nvSpPr>
        <dsp:cNvPr id="0" name=""/>
        <dsp:cNvSpPr/>
      </dsp:nvSpPr>
      <dsp:spPr>
        <a:xfrm>
          <a:off x="7362509" y="601484"/>
          <a:ext cx="654932" cy="206436"/>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US" sz="600" b="0" kern="1200" dirty="0"/>
            <a:t>Entitlements</a:t>
          </a:r>
          <a:r>
            <a:rPr lang="en-US" sz="600" b="1" kern="1200" dirty="0"/>
            <a:t> API</a:t>
          </a:r>
        </a:p>
      </dsp:txBody>
      <dsp:txXfrm>
        <a:off x="7368555" y="607530"/>
        <a:ext cx="642840" cy="194344"/>
      </dsp:txXfrm>
    </dsp:sp>
    <dsp:sp modelId="{1C8CCC9E-2024-4612-9D69-C854363AD452}">
      <dsp:nvSpPr>
        <dsp:cNvPr id="0" name=""/>
        <dsp:cNvSpPr/>
      </dsp:nvSpPr>
      <dsp:spPr>
        <a:xfrm>
          <a:off x="7382282" y="807921"/>
          <a:ext cx="91440" cy="180321"/>
        </a:xfrm>
        <a:custGeom>
          <a:avLst/>
          <a:gdLst/>
          <a:ahLst/>
          <a:cxnLst/>
          <a:rect l="0" t="0" r="0" b="0"/>
          <a:pathLst>
            <a:path>
              <a:moveTo>
                <a:pt x="45720" y="0"/>
              </a:moveTo>
              <a:lnTo>
                <a:pt x="45720" y="180321"/>
              </a:lnTo>
              <a:lnTo>
                <a:pt x="127840" y="18032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8D1515-25D2-4628-AC27-7DF18499AC39}">
      <dsp:nvSpPr>
        <dsp:cNvPr id="0" name=""/>
        <dsp:cNvSpPr/>
      </dsp:nvSpPr>
      <dsp:spPr>
        <a:xfrm>
          <a:off x="7510123" y="882882"/>
          <a:ext cx="508044" cy="210718"/>
        </a:xfrm>
        <a:prstGeom prst="roundRect">
          <a:avLst>
            <a:gd name="adj" fmla="val 10000"/>
          </a:avLst>
        </a:prstGeom>
        <a:no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IE" sz="600" b="0" kern="1200" dirty="0"/>
            <a:t>Entitlements Check</a:t>
          </a:r>
          <a:endParaRPr lang="en-US" sz="600" b="0" kern="1200" dirty="0"/>
        </a:p>
      </dsp:txBody>
      <dsp:txXfrm>
        <a:off x="7516295" y="889054"/>
        <a:ext cx="495700" cy="1983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B4087-3C7F-44BB-94F0-1742A9C22A81}">
      <dsp:nvSpPr>
        <dsp:cNvPr id="0" name=""/>
        <dsp:cNvSpPr/>
      </dsp:nvSpPr>
      <dsp:spPr>
        <a:xfrm>
          <a:off x="57722" y="1277698"/>
          <a:ext cx="659254" cy="32962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Industry Profile </a:t>
          </a:r>
        </a:p>
      </dsp:txBody>
      <dsp:txXfrm>
        <a:off x="67376" y="1287352"/>
        <a:ext cx="639946" cy="310319"/>
      </dsp:txXfrm>
    </dsp:sp>
    <dsp:sp modelId="{13E20FE9-32A9-49E2-ADD1-DAF367758F2B}">
      <dsp:nvSpPr>
        <dsp:cNvPr id="0" name=""/>
        <dsp:cNvSpPr/>
      </dsp:nvSpPr>
      <dsp:spPr>
        <a:xfrm>
          <a:off x="77927" y="1607325"/>
          <a:ext cx="91440" cy="247220"/>
        </a:xfrm>
        <a:custGeom>
          <a:avLst/>
          <a:gdLst/>
          <a:ahLst/>
          <a:cxnLst/>
          <a:rect l="0" t="0" r="0" b="0"/>
          <a:pathLst>
            <a:path>
              <a:moveTo>
                <a:pt x="45720" y="0"/>
              </a:moveTo>
              <a:lnTo>
                <a:pt x="45720" y="247220"/>
              </a:lnTo>
              <a:lnTo>
                <a:pt x="129374" y="247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63A464-BB70-429D-A76E-572C9EE64A8D}">
      <dsp:nvSpPr>
        <dsp:cNvPr id="0" name=""/>
        <dsp:cNvSpPr/>
      </dsp:nvSpPr>
      <dsp:spPr>
        <a:xfrm>
          <a:off x="207301"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INDSUM</a:t>
          </a:r>
        </a:p>
      </dsp:txBody>
      <dsp:txXfrm>
        <a:off x="216955" y="1699386"/>
        <a:ext cx="508095" cy="310319"/>
      </dsp:txXfrm>
    </dsp:sp>
    <dsp:sp modelId="{9D10439E-2AE7-48B0-8C49-537EB8964D01}">
      <dsp:nvSpPr>
        <dsp:cNvPr id="0" name=""/>
        <dsp:cNvSpPr/>
      </dsp:nvSpPr>
      <dsp:spPr>
        <a:xfrm>
          <a:off x="77927" y="1607325"/>
          <a:ext cx="91440" cy="659254"/>
        </a:xfrm>
        <a:custGeom>
          <a:avLst/>
          <a:gdLst/>
          <a:ahLst/>
          <a:cxnLst/>
          <a:rect l="0" t="0" r="0" b="0"/>
          <a:pathLst>
            <a:path>
              <a:moveTo>
                <a:pt x="45720" y="0"/>
              </a:moveTo>
              <a:lnTo>
                <a:pt x="45720" y="659254"/>
              </a:lnTo>
              <a:lnTo>
                <a:pt x="129374" y="6592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2A0FD2-F6C6-4FF8-A55F-58A351BEA50D}">
      <dsp:nvSpPr>
        <dsp:cNvPr id="0" name=""/>
        <dsp:cNvSpPr/>
      </dsp:nvSpPr>
      <dsp:spPr>
        <a:xfrm>
          <a:off x="207301" y="2101766"/>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INDDET</a:t>
          </a:r>
        </a:p>
      </dsp:txBody>
      <dsp:txXfrm>
        <a:off x="216955" y="2111420"/>
        <a:ext cx="508095" cy="310319"/>
      </dsp:txXfrm>
    </dsp:sp>
    <dsp:sp modelId="{7DF2DEC7-C09D-4183-B478-6D0B83B40B17}">
      <dsp:nvSpPr>
        <dsp:cNvPr id="0" name=""/>
        <dsp:cNvSpPr/>
      </dsp:nvSpPr>
      <dsp:spPr>
        <a:xfrm>
          <a:off x="828508" y="1277698"/>
          <a:ext cx="659254" cy="32962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News and Media </a:t>
          </a:r>
        </a:p>
      </dsp:txBody>
      <dsp:txXfrm>
        <a:off x="838162" y="1287352"/>
        <a:ext cx="639946" cy="310319"/>
      </dsp:txXfrm>
    </dsp:sp>
    <dsp:sp modelId="{E406107B-4C51-449E-A638-8F672DAFB26B}">
      <dsp:nvSpPr>
        <dsp:cNvPr id="0" name=""/>
        <dsp:cNvSpPr/>
      </dsp:nvSpPr>
      <dsp:spPr>
        <a:xfrm>
          <a:off x="848714" y="1607325"/>
          <a:ext cx="91440" cy="334528"/>
        </a:xfrm>
        <a:custGeom>
          <a:avLst/>
          <a:gdLst/>
          <a:ahLst/>
          <a:cxnLst/>
          <a:rect l="0" t="0" r="0" b="0"/>
          <a:pathLst>
            <a:path>
              <a:moveTo>
                <a:pt x="45720" y="0"/>
              </a:moveTo>
              <a:lnTo>
                <a:pt x="45720" y="334528"/>
              </a:lnTo>
              <a:lnTo>
                <a:pt x="111645" y="33452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9B22A5-FD8E-45A1-BEAA-4AFC395F71F7}">
      <dsp:nvSpPr>
        <dsp:cNvPr id="0" name=""/>
        <dsp:cNvSpPr/>
      </dsp:nvSpPr>
      <dsp:spPr>
        <a:xfrm>
          <a:off x="960359" y="1689732"/>
          <a:ext cx="527403" cy="50424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NAMSTD (News and Media Standard) </a:t>
          </a:r>
        </a:p>
      </dsp:txBody>
      <dsp:txXfrm>
        <a:off x="975128" y="1704501"/>
        <a:ext cx="497865" cy="474705"/>
      </dsp:txXfrm>
    </dsp:sp>
    <dsp:sp modelId="{10D282BD-CF3C-41CD-9A18-5AC1527F0621}">
      <dsp:nvSpPr>
        <dsp:cNvPr id="0" name=""/>
        <dsp:cNvSpPr/>
      </dsp:nvSpPr>
      <dsp:spPr>
        <a:xfrm>
          <a:off x="1652576" y="1277698"/>
          <a:ext cx="659254" cy="32962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UBO</a:t>
          </a:r>
        </a:p>
      </dsp:txBody>
      <dsp:txXfrm>
        <a:off x="1662230" y="1287352"/>
        <a:ext cx="639946" cy="310319"/>
      </dsp:txXfrm>
    </dsp:sp>
    <dsp:sp modelId="{64E1F64E-D22A-4211-9DC1-8F1CC90E5F14}">
      <dsp:nvSpPr>
        <dsp:cNvPr id="0" name=""/>
        <dsp:cNvSpPr/>
      </dsp:nvSpPr>
      <dsp:spPr>
        <a:xfrm>
          <a:off x="1672781" y="1607325"/>
          <a:ext cx="91440" cy="283045"/>
        </a:xfrm>
        <a:custGeom>
          <a:avLst/>
          <a:gdLst/>
          <a:ahLst/>
          <a:cxnLst/>
          <a:rect l="0" t="0" r="0" b="0"/>
          <a:pathLst>
            <a:path>
              <a:moveTo>
                <a:pt x="45720" y="0"/>
              </a:moveTo>
              <a:lnTo>
                <a:pt x="45720" y="283045"/>
              </a:lnTo>
              <a:lnTo>
                <a:pt x="111645" y="28304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A3C424-6B2D-406A-841F-061DE913A5D3}">
      <dsp:nvSpPr>
        <dsp:cNvPr id="0" name=""/>
        <dsp:cNvSpPr/>
      </dsp:nvSpPr>
      <dsp:spPr>
        <a:xfrm>
          <a:off x="1784427" y="1689732"/>
          <a:ext cx="527403" cy="40127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CMPBOL (Beneficial Ownership List)</a:t>
          </a:r>
        </a:p>
      </dsp:txBody>
      <dsp:txXfrm>
        <a:off x="1796180" y="1701485"/>
        <a:ext cx="503897" cy="377772"/>
      </dsp:txXfrm>
    </dsp:sp>
    <dsp:sp modelId="{C53BF107-3ED7-4457-8BFE-AAE273F67D51}">
      <dsp:nvSpPr>
        <dsp:cNvPr id="0" name=""/>
        <dsp:cNvSpPr/>
      </dsp:nvSpPr>
      <dsp:spPr>
        <a:xfrm>
          <a:off x="1672781" y="1607325"/>
          <a:ext cx="91440" cy="796168"/>
        </a:xfrm>
        <a:custGeom>
          <a:avLst/>
          <a:gdLst/>
          <a:ahLst/>
          <a:cxnLst/>
          <a:rect l="0" t="0" r="0" b="0"/>
          <a:pathLst>
            <a:path>
              <a:moveTo>
                <a:pt x="45720" y="0"/>
              </a:moveTo>
              <a:lnTo>
                <a:pt x="45720" y="796168"/>
              </a:lnTo>
              <a:lnTo>
                <a:pt x="111645" y="7961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2DB0C5-F2AD-4C74-BBB1-C9A4210475FE}">
      <dsp:nvSpPr>
        <dsp:cNvPr id="0" name=""/>
        <dsp:cNvSpPr/>
      </dsp:nvSpPr>
      <dsp:spPr>
        <a:xfrm>
          <a:off x="1784427" y="2173417"/>
          <a:ext cx="527403" cy="46015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CMPBOS (Beneficial Ownership Structure) </a:t>
          </a:r>
        </a:p>
      </dsp:txBody>
      <dsp:txXfrm>
        <a:off x="1797904" y="2186894"/>
        <a:ext cx="500449" cy="433198"/>
      </dsp:txXfrm>
    </dsp:sp>
    <dsp:sp modelId="{BBA54060-4251-459E-83E9-667A73BF6300}">
      <dsp:nvSpPr>
        <dsp:cNvPr id="0" name=""/>
        <dsp:cNvSpPr/>
      </dsp:nvSpPr>
      <dsp:spPr>
        <a:xfrm>
          <a:off x="2476644" y="1277698"/>
          <a:ext cx="659254" cy="32962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CAR API</a:t>
          </a:r>
        </a:p>
      </dsp:txBody>
      <dsp:txXfrm>
        <a:off x="2486298" y="1287352"/>
        <a:ext cx="639946" cy="310319"/>
      </dsp:txXfrm>
    </dsp:sp>
    <dsp:sp modelId="{7B087D45-EEED-410D-A4F4-22DD055EC501}">
      <dsp:nvSpPr>
        <dsp:cNvPr id="0" name=""/>
        <dsp:cNvSpPr/>
      </dsp:nvSpPr>
      <dsp:spPr>
        <a:xfrm>
          <a:off x="2496849" y="1607325"/>
          <a:ext cx="91440" cy="247220"/>
        </a:xfrm>
        <a:custGeom>
          <a:avLst/>
          <a:gdLst/>
          <a:ahLst/>
          <a:cxnLst/>
          <a:rect l="0" t="0" r="0" b="0"/>
          <a:pathLst>
            <a:path>
              <a:moveTo>
                <a:pt x="45720" y="0"/>
              </a:moveTo>
              <a:lnTo>
                <a:pt x="45720" y="247220"/>
              </a:lnTo>
              <a:lnTo>
                <a:pt x="111645" y="247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17C6EC-5B3C-4686-893E-9F05232BF180}">
      <dsp:nvSpPr>
        <dsp:cNvPr id="0" name=""/>
        <dsp:cNvSpPr/>
      </dsp:nvSpPr>
      <dsp:spPr>
        <a:xfrm>
          <a:off x="2608495"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Submit Request</a:t>
          </a:r>
        </a:p>
      </dsp:txBody>
      <dsp:txXfrm>
        <a:off x="2618149" y="1699386"/>
        <a:ext cx="508095" cy="310319"/>
      </dsp:txXfrm>
    </dsp:sp>
    <dsp:sp modelId="{8973F698-5180-4116-809A-C1182B2C0B59}">
      <dsp:nvSpPr>
        <dsp:cNvPr id="0" name=""/>
        <dsp:cNvSpPr/>
      </dsp:nvSpPr>
      <dsp:spPr>
        <a:xfrm>
          <a:off x="2496849" y="1607325"/>
          <a:ext cx="91440" cy="659254"/>
        </a:xfrm>
        <a:custGeom>
          <a:avLst/>
          <a:gdLst/>
          <a:ahLst/>
          <a:cxnLst/>
          <a:rect l="0" t="0" r="0" b="0"/>
          <a:pathLst>
            <a:path>
              <a:moveTo>
                <a:pt x="45720" y="0"/>
              </a:moveTo>
              <a:lnTo>
                <a:pt x="45720" y="659254"/>
              </a:lnTo>
              <a:lnTo>
                <a:pt x="111645" y="6592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F4BC43-67DD-49BE-925F-7B0096EAA9D1}">
      <dsp:nvSpPr>
        <dsp:cNvPr id="0" name=""/>
        <dsp:cNvSpPr/>
      </dsp:nvSpPr>
      <dsp:spPr>
        <a:xfrm>
          <a:off x="2608495" y="2101766"/>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Status Check</a:t>
          </a:r>
        </a:p>
      </dsp:txBody>
      <dsp:txXfrm>
        <a:off x="2618149" y="2111420"/>
        <a:ext cx="508095" cy="310319"/>
      </dsp:txXfrm>
    </dsp:sp>
    <dsp:sp modelId="{6CF6805F-D77C-44C6-809E-79ACB5C62D30}">
      <dsp:nvSpPr>
        <dsp:cNvPr id="0" name=""/>
        <dsp:cNvSpPr/>
      </dsp:nvSpPr>
      <dsp:spPr>
        <a:xfrm>
          <a:off x="2496849" y="1607325"/>
          <a:ext cx="91440" cy="1071288"/>
        </a:xfrm>
        <a:custGeom>
          <a:avLst/>
          <a:gdLst/>
          <a:ahLst/>
          <a:cxnLst/>
          <a:rect l="0" t="0" r="0" b="0"/>
          <a:pathLst>
            <a:path>
              <a:moveTo>
                <a:pt x="45720" y="0"/>
              </a:moveTo>
              <a:lnTo>
                <a:pt x="45720" y="1071288"/>
              </a:lnTo>
              <a:lnTo>
                <a:pt x="111645" y="107128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178DC3-A7A9-43D2-9A2D-0189FE1DA360}">
      <dsp:nvSpPr>
        <dsp:cNvPr id="0" name=""/>
        <dsp:cNvSpPr/>
      </dsp:nvSpPr>
      <dsp:spPr>
        <a:xfrm>
          <a:off x="2608495" y="2513800"/>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Pull Report</a:t>
          </a:r>
        </a:p>
      </dsp:txBody>
      <dsp:txXfrm>
        <a:off x="2618149" y="2523454"/>
        <a:ext cx="508095" cy="310319"/>
      </dsp:txXfrm>
    </dsp:sp>
    <dsp:sp modelId="{DC71C8E3-852D-4DD3-80BA-1E6B940F9276}">
      <dsp:nvSpPr>
        <dsp:cNvPr id="0" name=""/>
        <dsp:cNvSpPr/>
      </dsp:nvSpPr>
      <dsp:spPr>
        <a:xfrm>
          <a:off x="3300712" y="1277698"/>
          <a:ext cx="659254" cy="32962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Screening API</a:t>
          </a:r>
        </a:p>
      </dsp:txBody>
      <dsp:txXfrm>
        <a:off x="3310366" y="1287352"/>
        <a:ext cx="639946" cy="310319"/>
      </dsp:txXfrm>
    </dsp:sp>
    <dsp:sp modelId="{BFFD256E-6D53-499E-9A0B-D5D3C9472C3C}">
      <dsp:nvSpPr>
        <dsp:cNvPr id="0" name=""/>
        <dsp:cNvSpPr/>
      </dsp:nvSpPr>
      <dsp:spPr>
        <a:xfrm>
          <a:off x="3320917" y="1607325"/>
          <a:ext cx="91440" cy="291924"/>
        </a:xfrm>
        <a:custGeom>
          <a:avLst/>
          <a:gdLst/>
          <a:ahLst/>
          <a:cxnLst/>
          <a:rect l="0" t="0" r="0" b="0"/>
          <a:pathLst>
            <a:path>
              <a:moveTo>
                <a:pt x="45720" y="0"/>
              </a:moveTo>
              <a:lnTo>
                <a:pt x="45720" y="291924"/>
              </a:lnTo>
              <a:lnTo>
                <a:pt x="111645" y="29192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95945C-F587-426E-9CB5-CC578B3156E2}">
      <dsp:nvSpPr>
        <dsp:cNvPr id="0" name=""/>
        <dsp:cNvSpPr/>
      </dsp:nvSpPr>
      <dsp:spPr>
        <a:xfrm>
          <a:off x="3432562" y="1689732"/>
          <a:ext cx="527403" cy="41903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kern="1200" dirty="0"/>
            <a:t>DOWJones</a:t>
          </a:r>
        </a:p>
        <a:p>
          <a:pPr marL="57150" lvl="1" indent="-57150" algn="l" defTabSz="311150">
            <a:lnSpc>
              <a:spcPct val="90000"/>
            </a:lnSpc>
            <a:spcBef>
              <a:spcPct val="0"/>
            </a:spcBef>
            <a:spcAft>
              <a:spcPct val="15000"/>
            </a:spcAft>
            <a:buChar char="•"/>
          </a:pPr>
          <a:r>
            <a:rPr lang="en-US" sz="700" kern="1200" dirty="0"/>
            <a:t>Search </a:t>
          </a:r>
        </a:p>
        <a:p>
          <a:pPr marL="57150" lvl="1" indent="-57150" algn="l" defTabSz="311150">
            <a:lnSpc>
              <a:spcPct val="90000"/>
            </a:lnSpc>
            <a:spcBef>
              <a:spcPct val="0"/>
            </a:spcBef>
            <a:spcAft>
              <a:spcPct val="15000"/>
            </a:spcAft>
            <a:buChar char="•"/>
          </a:pPr>
          <a:r>
            <a:rPr lang="en-US" sz="700" kern="1200" dirty="0"/>
            <a:t>Profile</a:t>
          </a:r>
        </a:p>
      </dsp:txBody>
      <dsp:txXfrm>
        <a:off x="3444835" y="1702005"/>
        <a:ext cx="502857" cy="394489"/>
      </dsp:txXfrm>
    </dsp:sp>
    <dsp:sp modelId="{B3423D1D-D4A6-45DE-9DDD-01FCF7EB15FB}">
      <dsp:nvSpPr>
        <dsp:cNvPr id="0" name=""/>
        <dsp:cNvSpPr/>
      </dsp:nvSpPr>
      <dsp:spPr>
        <a:xfrm>
          <a:off x="3320917" y="1607325"/>
          <a:ext cx="91440" cy="847509"/>
        </a:xfrm>
        <a:custGeom>
          <a:avLst/>
          <a:gdLst/>
          <a:ahLst/>
          <a:cxnLst/>
          <a:rect l="0" t="0" r="0" b="0"/>
          <a:pathLst>
            <a:path>
              <a:moveTo>
                <a:pt x="45720" y="0"/>
              </a:moveTo>
              <a:lnTo>
                <a:pt x="45720" y="847509"/>
              </a:lnTo>
              <a:lnTo>
                <a:pt x="111645" y="8475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C233FC-0015-4051-B81D-3FF5A3A9E242}">
      <dsp:nvSpPr>
        <dsp:cNvPr id="0" name=""/>
        <dsp:cNvSpPr/>
      </dsp:nvSpPr>
      <dsp:spPr>
        <a:xfrm>
          <a:off x="3432562" y="2191174"/>
          <a:ext cx="527403" cy="52732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b="0" kern="1200" dirty="0"/>
            <a:t>SpyGlass</a:t>
          </a:r>
        </a:p>
        <a:p>
          <a:pPr marL="57150" lvl="1" indent="-57150" algn="l" defTabSz="311150">
            <a:lnSpc>
              <a:spcPct val="90000"/>
            </a:lnSpc>
            <a:spcBef>
              <a:spcPct val="0"/>
            </a:spcBef>
            <a:spcAft>
              <a:spcPct val="15000"/>
            </a:spcAft>
            <a:buChar char="•"/>
          </a:pPr>
          <a:r>
            <a:rPr lang="en-US" sz="700" b="0" kern="1200" dirty="0"/>
            <a:t>Inquiry</a:t>
          </a:r>
        </a:p>
        <a:p>
          <a:pPr marL="57150" lvl="1" indent="-57150" algn="l" defTabSz="311150">
            <a:lnSpc>
              <a:spcPct val="90000"/>
            </a:lnSpc>
            <a:spcBef>
              <a:spcPct val="0"/>
            </a:spcBef>
            <a:spcAft>
              <a:spcPct val="15000"/>
            </a:spcAft>
            <a:buChar char="•"/>
          </a:pPr>
          <a:r>
            <a:rPr lang="en-US" sz="700" b="0" kern="1200" dirty="0"/>
            <a:t>Events</a:t>
          </a:r>
        </a:p>
        <a:p>
          <a:pPr marL="57150" lvl="1" indent="-57150" algn="l" defTabSz="311150">
            <a:lnSpc>
              <a:spcPct val="90000"/>
            </a:lnSpc>
            <a:spcBef>
              <a:spcPct val="0"/>
            </a:spcBef>
            <a:spcAft>
              <a:spcPct val="15000"/>
            </a:spcAft>
            <a:buChar char="•"/>
          </a:pPr>
          <a:r>
            <a:rPr lang="en-US" sz="700" b="0" kern="1200" dirty="0"/>
            <a:t>Entity</a:t>
          </a:r>
        </a:p>
      </dsp:txBody>
      <dsp:txXfrm>
        <a:off x="3448007" y="2206619"/>
        <a:ext cx="496513" cy="496430"/>
      </dsp:txXfrm>
    </dsp:sp>
    <dsp:sp modelId="{C5660C2B-6D97-49CE-8D74-A44840B8B0D5}">
      <dsp:nvSpPr>
        <dsp:cNvPr id="0" name=""/>
        <dsp:cNvSpPr/>
      </dsp:nvSpPr>
      <dsp:spPr>
        <a:xfrm>
          <a:off x="4124779" y="1277698"/>
          <a:ext cx="659254" cy="32962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Bank Streaming Data</a:t>
          </a:r>
        </a:p>
      </dsp:txBody>
      <dsp:txXfrm>
        <a:off x="4134433" y="1287352"/>
        <a:ext cx="639946" cy="310319"/>
      </dsp:txXfrm>
    </dsp:sp>
    <dsp:sp modelId="{E336BC51-9FD3-4FD0-B341-FFE4AB228BE4}">
      <dsp:nvSpPr>
        <dsp:cNvPr id="0" name=""/>
        <dsp:cNvSpPr/>
      </dsp:nvSpPr>
      <dsp:spPr>
        <a:xfrm>
          <a:off x="4144985" y="1607325"/>
          <a:ext cx="91440" cy="247220"/>
        </a:xfrm>
        <a:custGeom>
          <a:avLst/>
          <a:gdLst/>
          <a:ahLst/>
          <a:cxnLst/>
          <a:rect l="0" t="0" r="0" b="0"/>
          <a:pathLst>
            <a:path>
              <a:moveTo>
                <a:pt x="45720" y="0"/>
              </a:moveTo>
              <a:lnTo>
                <a:pt x="45720" y="247220"/>
              </a:lnTo>
              <a:lnTo>
                <a:pt x="111645" y="247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F71465-5DEC-4A44-AC8C-7F5FC8E9CA24}">
      <dsp:nvSpPr>
        <dsp:cNvPr id="0" name=""/>
        <dsp:cNvSpPr/>
      </dsp:nvSpPr>
      <dsp:spPr>
        <a:xfrm>
          <a:off x="4256630"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Summary</a:t>
          </a:r>
        </a:p>
      </dsp:txBody>
      <dsp:txXfrm>
        <a:off x="4266284" y="1699386"/>
        <a:ext cx="508095" cy="310319"/>
      </dsp:txXfrm>
    </dsp:sp>
    <dsp:sp modelId="{1173BB94-C207-4F8E-A6C0-6A813F803DF0}">
      <dsp:nvSpPr>
        <dsp:cNvPr id="0" name=""/>
        <dsp:cNvSpPr/>
      </dsp:nvSpPr>
      <dsp:spPr>
        <a:xfrm>
          <a:off x="4144985" y="1607325"/>
          <a:ext cx="91440" cy="659254"/>
        </a:xfrm>
        <a:custGeom>
          <a:avLst/>
          <a:gdLst/>
          <a:ahLst/>
          <a:cxnLst/>
          <a:rect l="0" t="0" r="0" b="0"/>
          <a:pathLst>
            <a:path>
              <a:moveTo>
                <a:pt x="45720" y="0"/>
              </a:moveTo>
              <a:lnTo>
                <a:pt x="45720" y="659254"/>
              </a:lnTo>
              <a:lnTo>
                <a:pt x="111645" y="6592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D6113D-5851-43FA-878C-FC3F1A45EEA1}">
      <dsp:nvSpPr>
        <dsp:cNvPr id="0" name=""/>
        <dsp:cNvSpPr/>
      </dsp:nvSpPr>
      <dsp:spPr>
        <a:xfrm>
          <a:off x="4256630" y="2101766"/>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Detail</a:t>
          </a:r>
        </a:p>
      </dsp:txBody>
      <dsp:txXfrm>
        <a:off x="4266284" y="2111420"/>
        <a:ext cx="508095" cy="310319"/>
      </dsp:txXfrm>
    </dsp:sp>
    <dsp:sp modelId="{5FE39EEC-2137-4A0D-93EE-C0D440F9EB7F}">
      <dsp:nvSpPr>
        <dsp:cNvPr id="0" name=""/>
        <dsp:cNvSpPr/>
      </dsp:nvSpPr>
      <dsp:spPr>
        <a:xfrm>
          <a:off x="4144985" y="1607325"/>
          <a:ext cx="91440" cy="1071288"/>
        </a:xfrm>
        <a:custGeom>
          <a:avLst/>
          <a:gdLst/>
          <a:ahLst/>
          <a:cxnLst/>
          <a:rect l="0" t="0" r="0" b="0"/>
          <a:pathLst>
            <a:path>
              <a:moveTo>
                <a:pt x="45720" y="0"/>
              </a:moveTo>
              <a:lnTo>
                <a:pt x="45720" y="1071288"/>
              </a:lnTo>
              <a:lnTo>
                <a:pt x="111645" y="107128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B8A952-B014-4DD4-BBCE-3D7250C8E0CB}">
      <dsp:nvSpPr>
        <dsp:cNvPr id="0" name=""/>
        <dsp:cNvSpPr/>
      </dsp:nvSpPr>
      <dsp:spPr>
        <a:xfrm>
          <a:off x="4256630" y="2513800"/>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Risk</a:t>
          </a:r>
        </a:p>
      </dsp:txBody>
      <dsp:txXfrm>
        <a:off x="4266284" y="2523454"/>
        <a:ext cx="508095" cy="310319"/>
      </dsp:txXfrm>
    </dsp:sp>
    <dsp:sp modelId="{B2C16BB9-492F-4410-8F0D-9C26F2A80521}">
      <dsp:nvSpPr>
        <dsp:cNvPr id="0" name=""/>
        <dsp:cNvSpPr/>
      </dsp:nvSpPr>
      <dsp:spPr>
        <a:xfrm>
          <a:off x="4948847" y="1277698"/>
          <a:ext cx="659254" cy="32962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SBFE Score</a:t>
          </a:r>
        </a:p>
      </dsp:txBody>
      <dsp:txXfrm>
        <a:off x="4958501" y="1287352"/>
        <a:ext cx="639946" cy="310319"/>
      </dsp:txXfrm>
    </dsp:sp>
    <dsp:sp modelId="{0D37A4DE-4753-4B38-A290-1F8EABD7B880}">
      <dsp:nvSpPr>
        <dsp:cNvPr id="0" name=""/>
        <dsp:cNvSpPr/>
      </dsp:nvSpPr>
      <dsp:spPr>
        <a:xfrm>
          <a:off x="4969052" y="1607325"/>
          <a:ext cx="91440" cy="247220"/>
        </a:xfrm>
        <a:custGeom>
          <a:avLst/>
          <a:gdLst/>
          <a:ahLst/>
          <a:cxnLst/>
          <a:rect l="0" t="0" r="0" b="0"/>
          <a:pathLst>
            <a:path>
              <a:moveTo>
                <a:pt x="45720" y="0"/>
              </a:moveTo>
              <a:lnTo>
                <a:pt x="45720" y="247220"/>
              </a:lnTo>
              <a:lnTo>
                <a:pt x="111645" y="247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FB6676-1893-4001-80F4-04C4BCF05F9D}">
      <dsp:nvSpPr>
        <dsp:cNvPr id="0" name=""/>
        <dsp:cNvSpPr/>
      </dsp:nvSpPr>
      <dsp:spPr>
        <a:xfrm>
          <a:off x="5080698"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SBFE by DUNS (US ONLY)</a:t>
          </a:r>
        </a:p>
      </dsp:txBody>
      <dsp:txXfrm>
        <a:off x="5090352" y="1699386"/>
        <a:ext cx="508095" cy="310319"/>
      </dsp:txXfrm>
    </dsp:sp>
    <dsp:sp modelId="{F847AF19-6BAA-452D-B9D8-90FD1856F5E7}">
      <dsp:nvSpPr>
        <dsp:cNvPr id="0" name=""/>
        <dsp:cNvSpPr/>
      </dsp:nvSpPr>
      <dsp:spPr>
        <a:xfrm>
          <a:off x="4969052" y="1607325"/>
          <a:ext cx="91440" cy="659254"/>
        </a:xfrm>
        <a:custGeom>
          <a:avLst/>
          <a:gdLst/>
          <a:ahLst/>
          <a:cxnLst/>
          <a:rect l="0" t="0" r="0" b="0"/>
          <a:pathLst>
            <a:path>
              <a:moveTo>
                <a:pt x="45720" y="0"/>
              </a:moveTo>
              <a:lnTo>
                <a:pt x="45720" y="659254"/>
              </a:lnTo>
              <a:lnTo>
                <a:pt x="111645" y="65925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333990-2F1D-4320-A539-8B632F8DD1D6}">
      <dsp:nvSpPr>
        <dsp:cNvPr id="0" name=""/>
        <dsp:cNvSpPr/>
      </dsp:nvSpPr>
      <dsp:spPr>
        <a:xfrm>
          <a:off x="5080698" y="2101766"/>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SBFE by AGN (US ONLY)</a:t>
          </a:r>
        </a:p>
      </dsp:txBody>
      <dsp:txXfrm>
        <a:off x="5090352" y="2111420"/>
        <a:ext cx="508095" cy="310319"/>
      </dsp:txXfrm>
    </dsp:sp>
    <dsp:sp modelId="{44F2CF83-E86E-4D63-86D3-7263A385341B}">
      <dsp:nvSpPr>
        <dsp:cNvPr id="0" name=""/>
        <dsp:cNvSpPr/>
      </dsp:nvSpPr>
      <dsp:spPr>
        <a:xfrm>
          <a:off x="5772915" y="1277698"/>
          <a:ext cx="659254" cy="32962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SBRI Score</a:t>
          </a:r>
        </a:p>
      </dsp:txBody>
      <dsp:txXfrm>
        <a:off x="5782569" y="1287352"/>
        <a:ext cx="639946" cy="310319"/>
      </dsp:txXfrm>
    </dsp:sp>
    <dsp:sp modelId="{8AE72354-3741-41D9-9909-2142009B2892}">
      <dsp:nvSpPr>
        <dsp:cNvPr id="0" name=""/>
        <dsp:cNvSpPr/>
      </dsp:nvSpPr>
      <dsp:spPr>
        <a:xfrm>
          <a:off x="5793120" y="1607325"/>
          <a:ext cx="91440" cy="247220"/>
        </a:xfrm>
        <a:custGeom>
          <a:avLst/>
          <a:gdLst/>
          <a:ahLst/>
          <a:cxnLst/>
          <a:rect l="0" t="0" r="0" b="0"/>
          <a:pathLst>
            <a:path>
              <a:moveTo>
                <a:pt x="45720" y="0"/>
              </a:moveTo>
              <a:lnTo>
                <a:pt x="45720" y="247220"/>
              </a:lnTo>
              <a:lnTo>
                <a:pt x="111645" y="247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C2123F-54F6-4D88-9822-360744D8561B}">
      <dsp:nvSpPr>
        <dsp:cNvPr id="0" name=""/>
        <dsp:cNvSpPr/>
      </dsp:nvSpPr>
      <dsp:spPr>
        <a:xfrm>
          <a:off x="5904766"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b="0" kern="1200" dirty="0"/>
            <a:t>SBRI by DUNS (US ONLY)</a:t>
          </a:r>
        </a:p>
      </dsp:txBody>
      <dsp:txXfrm>
        <a:off x="5914420" y="1699386"/>
        <a:ext cx="508095" cy="310319"/>
      </dsp:txXfrm>
    </dsp:sp>
    <dsp:sp modelId="{6574E8AE-16B8-4111-B952-252AAFAB7E68}">
      <dsp:nvSpPr>
        <dsp:cNvPr id="0" name=""/>
        <dsp:cNvSpPr/>
      </dsp:nvSpPr>
      <dsp:spPr>
        <a:xfrm>
          <a:off x="6596982" y="1277698"/>
          <a:ext cx="659254" cy="32962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cs typeface="Calibri" panose="020F0502020204030204" pitchFamily="34" charset="0"/>
            </a:rPr>
            <a:t>Custom Score</a:t>
          </a:r>
        </a:p>
      </dsp:txBody>
      <dsp:txXfrm>
        <a:off x="6606636" y="1287352"/>
        <a:ext cx="639946" cy="310319"/>
      </dsp:txXfrm>
    </dsp:sp>
    <dsp:sp modelId="{A61BF2F1-259C-41E9-A8AA-48600EF78FD6}">
      <dsp:nvSpPr>
        <dsp:cNvPr id="0" name=""/>
        <dsp:cNvSpPr/>
      </dsp:nvSpPr>
      <dsp:spPr>
        <a:xfrm>
          <a:off x="6617188" y="1607325"/>
          <a:ext cx="91440" cy="391264"/>
        </a:xfrm>
        <a:custGeom>
          <a:avLst/>
          <a:gdLst/>
          <a:ahLst/>
          <a:cxnLst/>
          <a:rect l="0" t="0" r="0" b="0"/>
          <a:pathLst>
            <a:path>
              <a:moveTo>
                <a:pt x="45720" y="0"/>
              </a:moveTo>
              <a:lnTo>
                <a:pt x="45720" y="391264"/>
              </a:lnTo>
              <a:lnTo>
                <a:pt x="111645" y="39126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0D322E-7566-4E96-9948-A7497CBC8E52}">
      <dsp:nvSpPr>
        <dsp:cNvPr id="0" name=""/>
        <dsp:cNvSpPr/>
      </dsp:nvSpPr>
      <dsp:spPr>
        <a:xfrm>
          <a:off x="6728833" y="1689732"/>
          <a:ext cx="527403" cy="61771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AASCS1, </a:t>
          </a:r>
        </a:p>
        <a:p>
          <a:pPr marL="0" lvl="0" indent="0" algn="ctr" defTabSz="311150">
            <a:lnSpc>
              <a:spcPct val="90000"/>
            </a:lnSpc>
            <a:spcBef>
              <a:spcPct val="0"/>
            </a:spcBef>
            <a:spcAft>
              <a:spcPct val="35000"/>
            </a:spcAft>
            <a:buNone/>
          </a:pPr>
          <a:r>
            <a:rPr lang="en-US" sz="700" kern="1200" dirty="0"/>
            <a:t>AASCS2, </a:t>
          </a:r>
        </a:p>
        <a:p>
          <a:pPr marL="0" lvl="0" indent="0" algn="ctr" defTabSz="311150">
            <a:lnSpc>
              <a:spcPct val="90000"/>
            </a:lnSpc>
            <a:spcBef>
              <a:spcPct val="0"/>
            </a:spcBef>
            <a:spcAft>
              <a:spcPct val="35000"/>
            </a:spcAft>
            <a:buNone/>
          </a:pPr>
          <a:r>
            <a:rPr lang="en-US" sz="700" kern="1200" dirty="0"/>
            <a:t>AASCS3, </a:t>
          </a:r>
        </a:p>
        <a:p>
          <a:pPr marL="0" lvl="0" indent="0" algn="ctr" defTabSz="311150">
            <a:lnSpc>
              <a:spcPct val="90000"/>
            </a:lnSpc>
            <a:spcBef>
              <a:spcPct val="0"/>
            </a:spcBef>
            <a:spcAft>
              <a:spcPct val="35000"/>
            </a:spcAft>
            <a:buNone/>
          </a:pPr>
          <a:r>
            <a:rPr lang="en-US" sz="700" kern="1200" dirty="0"/>
            <a:t>AASCS4</a:t>
          </a:r>
        </a:p>
      </dsp:txBody>
      <dsp:txXfrm>
        <a:off x="6744280" y="1705179"/>
        <a:ext cx="496509" cy="586820"/>
      </dsp:txXfrm>
    </dsp:sp>
    <dsp:sp modelId="{13CF6F6C-7259-4FB5-9221-98FEE4C6AAF1}">
      <dsp:nvSpPr>
        <dsp:cNvPr id="0" name=""/>
        <dsp:cNvSpPr/>
      </dsp:nvSpPr>
      <dsp:spPr>
        <a:xfrm>
          <a:off x="7354452" y="1268821"/>
          <a:ext cx="659254" cy="32962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dirty="0"/>
            <a:t>Business Fraud Risk</a:t>
          </a:r>
        </a:p>
      </dsp:txBody>
      <dsp:txXfrm>
        <a:off x="7364106" y="1278475"/>
        <a:ext cx="639946" cy="310319"/>
      </dsp:txXfrm>
    </dsp:sp>
    <dsp:sp modelId="{11A82A6B-AB5A-4963-B55C-F32F2FD946EF}">
      <dsp:nvSpPr>
        <dsp:cNvPr id="0" name=""/>
        <dsp:cNvSpPr/>
      </dsp:nvSpPr>
      <dsp:spPr>
        <a:xfrm>
          <a:off x="7374658" y="1598448"/>
          <a:ext cx="91440" cy="256097"/>
        </a:xfrm>
        <a:custGeom>
          <a:avLst/>
          <a:gdLst/>
          <a:ahLst/>
          <a:cxnLst/>
          <a:rect l="0" t="0" r="0" b="0"/>
          <a:pathLst>
            <a:path>
              <a:moveTo>
                <a:pt x="45720" y="0"/>
              </a:moveTo>
              <a:lnTo>
                <a:pt x="45720" y="256097"/>
              </a:lnTo>
              <a:lnTo>
                <a:pt x="133862" y="25609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6CF9E9-8E34-4EA0-B925-A4D66151D135}">
      <dsp:nvSpPr>
        <dsp:cNvPr id="0" name=""/>
        <dsp:cNvSpPr/>
      </dsp:nvSpPr>
      <dsp:spPr>
        <a:xfrm>
          <a:off x="7508520" y="1689732"/>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Fraud Search</a:t>
          </a:r>
        </a:p>
      </dsp:txBody>
      <dsp:txXfrm>
        <a:off x="7518174" y="1699386"/>
        <a:ext cx="508095" cy="310319"/>
      </dsp:txXfrm>
    </dsp:sp>
    <dsp:sp modelId="{A448B4B7-EC6A-45CF-85B8-784F0A4CFCA4}">
      <dsp:nvSpPr>
        <dsp:cNvPr id="0" name=""/>
        <dsp:cNvSpPr/>
      </dsp:nvSpPr>
      <dsp:spPr>
        <a:xfrm>
          <a:off x="7420378" y="1598448"/>
          <a:ext cx="97018" cy="668131"/>
        </a:xfrm>
        <a:custGeom>
          <a:avLst/>
          <a:gdLst/>
          <a:ahLst/>
          <a:cxnLst/>
          <a:rect l="0" t="0" r="0" b="0"/>
          <a:pathLst>
            <a:path>
              <a:moveTo>
                <a:pt x="0" y="0"/>
              </a:moveTo>
              <a:lnTo>
                <a:pt x="0" y="668131"/>
              </a:lnTo>
              <a:lnTo>
                <a:pt x="97018" y="66813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1F406D-A2C7-417D-983E-A4C3A8680542}">
      <dsp:nvSpPr>
        <dsp:cNvPr id="0" name=""/>
        <dsp:cNvSpPr/>
      </dsp:nvSpPr>
      <dsp:spPr>
        <a:xfrm>
          <a:off x="7517396" y="2101766"/>
          <a:ext cx="527403" cy="32962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Fraud Risk Assessment</a:t>
          </a:r>
        </a:p>
      </dsp:txBody>
      <dsp:txXfrm>
        <a:off x="7527050" y="2111420"/>
        <a:ext cx="508095" cy="3103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200D33-83F1-9A40-B055-71E0C49A7E45}" type="datetimeFigureOut">
              <a:rPr lang="en-US" smtClean="0"/>
              <a:t>4/4/2024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3EE90-4B95-8B46-8D49-F9DB01108A2A}" type="slidenum">
              <a:rPr lang="en-US" smtClean="0"/>
              <a:t>‹#›</a:t>
            </a:fld>
            <a:endParaRPr lang="en-US" dirty="0"/>
          </a:p>
        </p:txBody>
      </p:sp>
    </p:spTree>
    <p:extLst>
      <p:ext uri="{BB962C8B-B14F-4D97-AF65-F5344CB8AC3E}">
        <p14:creationId xmlns:p14="http://schemas.microsoft.com/office/powerpoint/2010/main" val="326189467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1AE816-6DE0-A34D-8808-02A863D26803}" type="datetimeFigureOut">
              <a:rPr lang="en-US" smtClean="0"/>
              <a:t>4/4/2024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EC38E7-FFD5-D548-98F9-B7418091C72C}" type="slidenum">
              <a:rPr lang="en-US" smtClean="0"/>
              <a:t>‹#›</a:t>
            </a:fld>
            <a:endParaRPr lang="en-US" dirty="0"/>
          </a:p>
        </p:txBody>
      </p:sp>
    </p:spTree>
    <p:extLst>
      <p:ext uri="{BB962C8B-B14F-4D97-AF65-F5344CB8AC3E}">
        <p14:creationId xmlns:p14="http://schemas.microsoft.com/office/powerpoint/2010/main" val="973493874"/>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676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569428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8391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912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2296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3273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7574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132272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240482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Slide Light Blue">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rgbClr val="3095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p:cNvSpPr>
            <a:spLocks noGrp="1"/>
          </p:cNvSpPr>
          <p:nvPr>
            <p:ph type="ctrTitle" hasCustomPrompt="1"/>
          </p:nvPr>
        </p:nvSpPr>
        <p:spPr>
          <a:xfrm>
            <a:off x="685800" y="1751015"/>
            <a:ext cx="7772400" cy="1639887"/>
          </a:xfrm>
        </p:spPr>
        <p:txBody>
          <a:bodyPr anchor="ctr"/>
          <a:lstStyle>
            <a:lvl1pPr algn="ctr">
              <a:defRPr sz="3400" baseline="0">
                <a:solidFill>
                  <a:schemeClr val="bg1"/>
                </a:solidFill>
              </a:defRPr>
            </a:lvl1pPr>
          </a:lstStyle>
          <a:p>
            <a:r>
              <a:rPr lang="en-US"/>
              <a:t>Click to add section slide text</a:t>
            </a:r>
          </a:p>
        </p:txBody>
      </p:sp>
    </p:spTree>
    <p:extLst>
      <p:ext uri="{BB962C8B-B14F-4D97-AF65-F5344CB8AC3E}">
        <p14:creationId xmlns:p14="http://schemas.microsoft.com/office/powerpoint/2010/main" val="128968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Light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3331661" y="4832867"/>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extLst>
      <p:ext uri="{BB962C8B-B14F-4D97-AF65-F5344CB8AC3E}">
        <p14:creationId xmlns:p14="http://schemas.microsoft.com/office/powerpoint/2010/main" val="1832692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Slide Dark Blue">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29688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Slide Dark Blue Split Color and Image">
    <p:spTree>
      <p:nvGrpSpPr>
        <p:cNvPr id="1" name=""/>
        <p:cNvGrpSpPr/>
        <p:nvPr/>
      </p:nvGrpSpPr>
      <p:grpSpPr>
        <a:xfrm>
          <a:off x="0" y="0"/>
          <a:ext cx="0" cy="0"/>
          <a:chOff x="0" y="0"/>
          <a:chExt cx="0" cy="0"/>
        </a:xfrm>
      </p:grpSpPr>
      <p:pic>
        <p:nvPicPr>
          <p:cNvPr id="4" name="Picture 3" descr="earth.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8467"/>
            <a:ext cx="5405240" cy="5143500"/>
          </a:xfrm>
          <a:prstGeom prst="rect">
            <a:avLst/>
          </a:prstGeom>
        </p:spPr>
      </p:pic>
      <p:sp>
        <p:nvSpPr>
          <p:cNvPr id="5" name="Freeform 4"/>
          <p:cNvSpPr/>
          <p:nvPr userDrawn="1"/>
        </p:nvSpPr>
        <p:spPr>
          <a:xfrm>
            <a:off x="-1" y="-1308"/>
            <a:ext cx="9186939" cy="5152428"/>
          </a:xfrm>
          <a:custGeom>
            <a:avLst/>
            <a:gdLst>
              <a:gd name="connsiteX0" fmla="*/ 0 w 7069666"/>
              <a:gd name="connsiteY0" fmla="*/ 8467 h 5164667"/>
              <a:gd name="connsiteX1" fmla="*/ 7069666 w 7069666"/>
              <a:gd name="connsiteY1" fmla="*/ 0 h 5164667"/>
              <a:gd name="connsiteX2" fmla="*/ 7061200 w 7069666"/>
              <a:gd name="connsiteY2" fmla="*/ 5164667 h 5164667"/>
              <a:gd name="connsiteX3" fmla="*/ 4927600 w 7069666"/>
              <a:gd name="connsiteY3" fmla="*/ 5164667 h 5164667"/>
              <a:gd name="connsiteX4" fmla="*/ 0 w 7069666"/>
              <a:gd name="connsiteY4" fmla="*/ 8467 h 5164667"/>
              <a:gd name="connsiteX0" fmla="*/ 0 w 9271000"/>
              <a:gd name="connsiteY0" fmla="*/ 8467 h 5164667"/>
              <a:gd name="connsiteX1" fmla="*/ 7069666 w 9271000"/>
              <a:gd name="connsiteY1" fmla="*/ 0 h 5164667"/>
              <a:gd name="connsiteX2" fmla="*/ 9271000 w 9271000"/>
              <a:gd name="connsiteY2" fmla="*/ 5164667 h 5164667"/>
              <a:gd name="connsiteX3" fmla="*/ 4927600 w 9271000"/>
              <a:gd name="connsiteY3" fmla="*/ 5164667 h 5164667"/>
              <a:gd name="connsiteX4" fmla="*/ 0 w 9271000"/>
              <a:gd name="connsiteY4" fmla="*/ 8467 h 5164667"/>
              <a:gd name="connsiteX0" fmla="*/ 0 w 9271000"/>
              <a:gd name="connsiteY0" fmla="*/ 0 h 5156200"/>
              <a:gd name="connsiteX1" fmla="*/ 9228666 w 9271000"/>
              <a:gd name="connsiteY1" fmla="*/ 4242 h 5156200"/>
              <a:gd name="connsiteX2" fmla="*/ 9271000 w 9271000"/>
              <a:gd name="connsiteY2" fmla="*/ 5156200 h 5156200"/>
              <a:gd name="connsiteX3" fmla="*/ 4927600 w 9271000"/>
              <a:gd name="connsiteY3" fmla="*/ 5156200 h 5156200"/>
              <a:gd name="connsiteX4" fmla="*/ 0 w 9271000"/>
              <a:gd name="connsiteY4" fmla="*/ 0 h 515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000" h="5156200">
                <a:moveTo>
                  <a:pt x="0" y="0"/>
                </a:moveTo>
                <a:lnTo>
                  <a:pt x="9228666" y="4242"/>
                </a:lnTo>
                <a:lnTo>
                  <a:pt x="9271000" y="5156200"/>
                </a:lnTo>
                <a:lnTo>
                  <a:pt x="4927600" y="5156200"/>
                </a:lnTo>
                <a:lnTo>
                  <a:pt x="0" y="0"/>
                </a:lnTo>
                <a:close/>
              </a:path>
            </a:pathLst>
          </a:custGeom>
          <a:solidFill>
            <a:srgbClr val="0051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a:spLocks noGrp="1"/>
          </p:cNvSpPr>
          <p:nvPr>
            <p:ph type="ctrTitle" hasCustomPrompt="1"/>
          </p:nvPr>
        </p:nvSpPr>
        <p:spPr>
          <a:xfrm>
            <a:off x="2997200" y="1608667"/>
            <a:ext cx="5729111" cy="1572682"/>
          </a:xfrm>
        </p:spPr>
        <p:txBody>
          <a:bodyPr anchor="ctr"/>
          <a:lstStyle>
            <a:lvl1pPr marL="0" marR="0" indent="0" algn="r" defTabSz="457200" rtl="0" eaLnBrk="1" fontAlgn="auto" latinLnBrk="0" hangingPunct="1">
              <a:lnSpc>
                <a:spcPct val="100000"/>
              </a:lnSpc>
              <a:spcBef>
                <a:spcPct val="0"/>
              </a:spcBef>
              <a:spcAft>
                <a:spcPts val="0"/>
              </a:spcAft>
              <a:buClrTx/>
              <a:buSzTx/>
              <a:buFontTx/>
              <a:buNone/>
              <a:tabLst/>
              <a:defRPr sz="2800" spc="40" baseline="0">
                <a:solidFill>
                  <a:schemeClr val="bg1"/>
                </a:solidFill>
              </a:defRPr>
            </a:lvl1pPr>
          </a:lstStyle>
          <a:p>
            <a:r>
              <a:rPr lang="en-US"/>
              <a:t>CLICK TO ADD</a:t>
            </a:r>
            <a:br>
              <a:rPr lang="en-US"/>
            </a:br>
            <a:r>
              <a:rPr lang="en-US"/>
              <a:t>SECTION SLIDE TEXT</a:t>
            </a:r>
          </a:p>
        </p:txBody>
      </p:sp>
    </p:spTree>
    <p:extLst>
      <p:ext uri="{BB962C8B-B14F-4D97-AF65-F5344CB8AC3E}">
        <p14:creationId xmlns:p14="http://schemas.microsoft.com/office/powerpoint/2010/main" val="47042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Slide Dark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rgbClr val="005172"/>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Slide Teal">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29688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Slide Te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3"/>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Slide  Green">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316922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Content Slide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4"/>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Slide Orange">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373795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Content Slide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5"/>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Slide Coral">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296887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4_Content Slide Cor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6"/>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Slide Fuschia">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296887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5_Content Slide Fuschi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bg2"/>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Slide Purple">
    <p:spTree>
      <p:nvGrpSpPr>
        <p:cNvPr id="1" name=""/>
        <p:cNvGrpSpPr/>
        <p:nvPr/>
      </p:nvGrpSpPr>
      <p:grpSpPr>
        <a:xfrm>
          <a:off x="0" y="0"/>
          <a:ext cx="0" cy="0"/>
          <a:chOff x="0" y="0"/>
          <a:chExt cx="0" cy="0"/>
        </a:xfrm>
      </p:grpSpPr>
      <p:sp>
        <p:nvSpPr>
          <p:cNvPr id="7" name="Rectangle 6"/>
          <p:cNvSpPr/>
          <p:nvPr userDrawn="1"/>
        </p:nvSpPr>
        <p:spPr>
          <a:xfrm>
            <a:off x="95651" y="95650"/>
            <a:ext cx="8943398" cy="49468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1751015"/>
            <a:ext cx="7772400" cy="1639887"/>
          </a:xfrm>
        </p:spPr>
        <p:txBody>
          <a:bodyPr anchor="ctr"/>
          <a:lstStyle>
            <a:lvl1pPr algn="ctr">
              <a:defRPr sz="3400">
                <a:solidFill>
                  <a:schemeClr val="bg1"/>
                </a:solidFill>
              </a:defRPr>
            </a:lvl1pPr>
          </a:lstStyle>
          <a:p>
            <a:r>
              <a:rPr lang="en-US"/>
              <a:t>Click to add section slide text</a:t>
            </a:r>
          </a:p>
        </p:txBody>
      </p:sp>
    </p:spTree>
    <p:extLst>
      <p:ext uri="{BB962C8B-B14F-4D97-AF65-F5344CB8AC3E}">
        <p14:creationId xmlns:p14="http://schemas.microsoft.com/office/powerpoint/2010/main" val="988261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6_Content Slide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tx2"/>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60197" y="1707820"/>
            <a:ext cx="1182375" cy="1605848"/>
          </a:xfrm>
          <a:prstGeom prst="rect">
            <a:avLst/>
          </a:prstGeom>
        </p:spPr>
      </p:pic>
      <p:sp>
        <p:nvSpPr>
          <p:cNvPr id="6" name="TextBox 5"/>
          <p:cNvSpPr txBox="1"/>
          <p:nvPr userDrawn="1"/>
        </p:nvSpPr>
        <p:spPr>
          <a:xfrm>
            <a:off x="2665903" y="1631634"/>
            <a:ext cx="1747448" cy="1631216"/>
          </a:xfrm>
          <a:prstGeom prst="rect">
            <a:avLst/>
          </a:prstGeom>
          <a:noFill/>
        </p:spPr>
        <p:txBody>
          <a:bodyPr wrap="square" rtlCol="0">
            <a:spAutoFit/>
          </a:bodyPr>
          <a:lstStyle/>
          <a:p>
            <a:r>
              <a:rPr lang="en-US" sz="10000" dirty="0">
                <a:solidFill>
                  <a:srgbClr val="3095B4"/>
                </a:solidFill>
                <a:latin typeface="Gill Sans MT" panose="020B0502020104020203" pitchFamily="34" charset="0"/>
                <a:cs typeface="Arial" panose="020B0604020202020204" pitchFamily="34" charset="0"/>
              </a:rPr>
              <a:t>Q</a:t>
            </a:r>
          </a:p>
        </p:txBody>
      </p:sp>
      <p:sp>
        <p:nvSpPr>
          <p:cNvPr id="7" name="TextBox 6"/>
          <p:cNvSpPr txBox="1"/>
          <p:nvPr userDrawn="1"/>
        </p:nvSpPr>
        <p:spPr>
          <a:xfrm>
            <a:off x="5230528" y="1631634"/>
            <a:ext cx="1747448" cy="1631216"/>
          </a:xfrm>
          <a:prstGeom prst="rect">
            <a:avLst/>
          </a:prstGeom>
          <a:noFill/>
        </p:spPr>
        <p:txBody>
          <a:bodyPr wrap="square" rtlCol="0">
            <a:spAutoFit/>
          </a:bodyPr>
          <a:lstStyle/>
          <a:p>
            <a:r>
              <a:rPr lang="en-US" sz="10000" dirty="0">
                <a:solidFill>
                  <a:srgbClr val="3095B4"/>
                </a:solidFill>
                <a:latin typeface="Gill Sans MT" panose="020B0502020104020203" pitchFamily="34" charset="0"/>
                <a:cs typeface="Arial" panose="020B0604020202020204" pitchFamily="34" charset="0"/>
              </a:rPr>
              <a:t>A</a:t>
            </a:r>
          </a:p>
        </p:txBody>
      </p:sp>
      <p:sp>
        <p:nvSpPr>
          <p:cNvPr id="8"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Tree>
    <p:extLst>
      <p:ext uri="{BB962C8B-B14F-4D97-AF65-F5344CB8AC3E}">
        <p14:creationId xmlns:p14="http://schemas.microsoft.com/office/powerpoint/2010/main" val="520156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sp>
        <p:nvSpPr>
          <p:cNvPr id="5" name="Rectangle 4"/>
          <p:cNvSpPr/>
          <p:nvPr userDrawn="1"/>
        </p:nvSpPr>
        <p:spPr>
          <a:xfrm>
            <a:off x="95651" y="95650"/>
            <a:ext cx="8943398" cy="4946899"/>
          </a:xfrm>
          <a:prstGeom prst="rect">
            <a:avLst/>
          </a:prstGeom>
          <a:solidFill>
            <a:srgbClr val="0051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5172"/>
              </a:solidFill>
            </a:endParaRPr>
          </a:p>
        </p:txBody>
      </p:sp>
      <p:sp>
        <p:nvSpPr>
          <p:cNvPr id="3" name="TextBox 2"/>
          <p:cNvSpPr txBox="1"/>
          <p:nvPr userDrawn="1"/>
        </p:nvSpPr>
        <p:spPr>
          <a:xfrm>
            <a:off x="838200" y="95650"/>
            <a:ext cx="7450667" cy="4302322"/>
          </a:xfrm>
          <a:prstGeom prst="rect">
            <a:avLst/>
          </a:prstGeom>
        </p:spPr>
        <p:txBody>
          <a:bodyPr vert="horz" wrap="square" lIns="91440" tIns="45720" rIns="91440" bIns="45720" rtlCol="0" anchor="ctr">
            <a:noAutofit/>
          </a:bodyPr>
          <a:lstStyle/>
          <a:p>
            <a:pPr marL="0" marR="0" indent="0" algn="ctr" defTabSz="457200" rtl="0" eaLnBrk="1" fontAlgn="auto" latinLnBrk="0" hangingPunct="1">
              <a:lnSpc>
                <a:spcPct val="100000"/>
              </a:lnSpc>
              <a:spcBef>
                <a:spcPts val="0"/>
              </a:spcBef>
              <a:spcAft>
                <a:spcPts val="600"/>
              </a:spcAft>
              <a:buClrTx/>
              <a:buSzTx/>
              <a:buFont typeface="Lucida Grande"/>
              <a:buNone/>
              <a:tabLst/>
              <a:defRPr/>
            </a:pPr>
            <a:r>
              <a:rPr kumimoji="0" lang="en-US" sz="3600" b="0" i="0" u="none" strike="noStrike" kern="1200" cap="none" spc="0" normalizeH="0" baseline="0" noProof="0" dirty="0">
                <a:ln>
                  <a:noFill/>
                </a:ln>
                <a:solidFill>
                  <a:srgbClr val="FFFFFF"/>
                </a:solidFill>
                <a:effectLst/>
                <a:uLnTx/>
                <a:uFillTx/>
                <a:latin typeface="Gill Sans MT"/>
                <a:ea typeface="+mj-ea"/>
                <a:cs typeface="Gill Sans MT"/>
              </a:rPr>
              <a:t>Thank You!</a:t>
            </a:r>
            <a:br>
              <a:rPr kumimoji="0" lang="en-US" sz="3600" b="0" i="0" u="none" strike="noStrike" kern="1200" cap="none" spc="0" normalizeH="0" baseline="0" noProof="0" dirty="0">
                <a:ln>
                  <a:noFill/>
                </a:ln>
                <a:solidFill>
                  <a:srgbClr val="FFFFFF"/>
                </a:solidFill>
                <a:effectLst/>
                <a:uLnTx/>
                <a:uFillTx/>
                <a:latin typeface="Gill Sans MT"/>
                <a:ea typeface="+mj-ea"/>
                <a:cs typeface="Gill Sans MT"/>
              </a:rPr>
            </a:br>
            <a:r>
              <a:rPr kumimoji="0" lang="zh-TW" altLang="en-US" sz="3600" b="0" i="0" u="none" strike="noStrike" kern="1200" cap="none" spc="0" normalizeH="0" baseline="0" noProof="0" dirty="0">
                <a:ln>
                  <a:noFill/>
                </a:ln>
                <a:solidFill>
                  <a:srgbClr val="FFFFFF"/>
                </a:solidFill>
                <a:effectLst/>
                <a:uLnTx/>
                <a:uFillTx/>
                <a:latin typeface="Gill Sans MT"/>
                <a:ea typeface="+mn-ea"/>
                <a:cs typeface="Gill Sans MT"/>
              </a:rPr>
              <a:t>謝謝</a:t>
            </a:r>
            <a:br>
              <a:rPr kumimoji="0" lang="en-US" altLang="zh-TW" sz="3600" b="0" i="0" u="none" strike="noStrike" kern="1200" cap="none" spc="0" normalizeH="0" baseline="0" noProof="0" dirty="0">
                <a:ln>
                  <a:noFill/>
                </a:ln>
                <a:solidFill>
                  <a:srgbClr val="FFFFFF"/>
                </a:solidFill>
                <a:effectLst/>
                <a:uLnTx/>
                <a:uFillTx/>
                <a:latin typeface="Gill Sans MT"/>
                <a:ea typeface="+mn-ea"/>
                <a:cs typeface="Gill Sans MT"/>
              </a:rPr>
            </a:br>
            <a:r>
              <a:rPr kumimoji="0" lang="en-US" sz="3600" b="0" i="0" u="none" strike="noStrike" kern="1200" cap="none" spc="0" normalizeH="0" baseline="0" noProof="0" dirty="0" err="1">
                <a:ln>
                  <a:noFill/>
                </a:ln>
                <a:solidFill>
                  <a:srgbClr val="FFFFFF"/>
                </a:solidFill>
                <a:effectLst/>
                <a:uLnTx/>
                <a:uFillTx/>
                <a:latin typeface="Gill Sans MT"/>
                <a:ea typeface="+mj-ea"/>
                <a:cs typeface="Gill Sans MT"/>
              </a:rPr>
              <a:t>Dankjewel</a:t>
            </a:r>
            <a:br>
              <a:rPr kumimoji="0" lang="en-US" sz="3600" b="0" i="0" u="none" strike="noStrike" kern="1200" cap="none" spc="0" normalizeH="0" baseline="0" noProof="0" dirty="0">
                <a:ln>
                  <a:noFill/>
                </a:ln>
                <a:solidFill>
                  <a:srgbClr val="FFFFFF"/>
                </a:solidFill>
                <a:effectLst/>
                <a:uLnTx/>
                <a:uFillTx/>
                <a:latin typeface="Gill Sans MT"/>
                <a:ea typeface="+mj-ea"/>
                <a:cs typeface="Gill Sans MT"/>
              </a:rPr>
            </a:br>
            <a:r>
              <a:rPr kumimoji="0" lang="en-US" sz="3600" b="0" i="0" u="none" strike="noStrike" kern="1200" cap="none" spc="0" normalizeH="0" baseline="0" noProof="0" dirty="0">
                <a:ln>
                  <a:noFill/>
                </a:ln>
                <a:solidFill>
                  <a:srgbClr val="FFFFFF"/>
                </a:solidFill>
                <a:effectLst/>
                <a:uLnTx/>
                <a:uFillTx/>
                <a:latin typeface="Gill Sans MT"/>
                <a:ea typeface="+mj-ea"/>
                <a:cs typeface="Gill Sans MT"/>
              </a:rPr>
              <a:t>merci</a:t>
            </a:r>
            <a:br>
              <a:rPr kumimoji="0" lang="en-US" sz="3600" b="0" i="0" u="none" strike="noStrike" kern="1200" cap="none" spc="0" normalizeH="0" baseline="0" noProof="0" dirty="0">
                <a:ln>
                  <a:noFill/>
                </a:ln>
                <a:solidFill>
                  <a:srgbClr val="FFFFFF"/>
                </a:solidFill>
                <a:effectLst/>
                <a:uLnTx/>
                <a:uFillTx/>
                <a:latin typeface="Gill Sans MT"/>
                <a:ea typeface="+mj-ea"/>
                <a:cs typeface="Gill Sans MT"/>
              </a:rPr>
            </a:br>
            <a:r>
              <a:rPr kumimoji="0" lang="ja-JP" altLang="en-US" sz="3600" b="0" i="0" u="none" strike="noStrike" kern="1200" cap="none" spc="0" normalizeH="0" baseline="0" noProof="0" dirty="0">
                <a:ln>
                  <a:noFill/>
                </a:ln>
                <a:solidFill>
                  <a:srgbClr val="FFFFFF"/>
                </a:solidFill>
                <a:effectLst/>
                <a:uLnTx/>
                <a:uFillTx/>
                <a:latin typeface="Gill Sans MT"/>
                <a:ea typeface="+mn-ea"/>
                <a:cs typeface="Gill Sans MT"/>
              </a:rPr>
              <a:t>ありがとう</a:t>
            </a:r>
            <a:br>
              <a:rPr kumimoji="0" lang="en-US" altLang="ja-JP" sz="3600" b="0" i="0" u="none" strike="noStrike" kern="1200" cap="none" spc="0" normalizeH="0" baseline="0" noProof="0" dirty="0">
                <a:ln>
                  <a:noFill/>
                </a:ln>
                <a:solidFill>
                  <a:srgbClr val="FFFFFF"/>
                </a:solidFill>
                <a:effectLst/>
                <a:uLnTx/>
                <a:uFillTx/>
                <a:latin typeface="Gill Sans MT"/>
                <a:ea typeface="+mn-ea"/>
                <a:cs typeface="Gill Sans MT"/>
              </a:rPr>
            </a:br>
            <a:r>
              <a:rPr kumimoji="0" lang="en-US" sz="3600" b="0" i="0" u="none" strike="noStrike" kern="1200" cap="none" spc="0" normalizeH="0" baseline="0" noProof="0" dirty="0" err="1">
                <a:ln>
                  <a:noFill/>
                </a:ln>
                <a:solidFill>
                  <a:srgbClr val="FFFFFF"/>
                </a:solidFill>
                <a:effectLst/>
                <a:uLnTx/>
                <a:uFillTx/>
                <a:latin typeface="Gill Sans MT"/>
                <a:ea typeface="+mj-ea"/>
                <a:cs typeface="Gill Sans MT"/>
              </a:rPr>
              <a:t>धन्यवाद</a:t>
            </a:r>
            <a:endParaRPr lang="en-US" sz="1400" dirty="0">
              <a:solidFill>
                <a:srgbClr val="FFFFFF"/>
              </a:solidFill>
              <a:latin typeface="Gill Sans MT"/>
              <a:cs typeface="Gill Sans MT"/>
            </a:endParaRPr>
          </a:p>
        </p:txBody>
      </p:sp>
      <p:pic>
        <p:nvPicPr>
          <p:cNvPr id="6" name="Picture 5" descr="DB_WORDMARK_W.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5316" y="4657249"/>
            <a:ext cx="1375965" cy="201853"/>
          </a:xfrm>
          <a:prstGeom prst="rect">
            <a:avLst/>
          </a:prstGeom>
        </p:spPr>
      </p:pic>
    </p:spTree>
    <p:extLst>
      <p:ext uri="{BB962C8B-B14F-4D97-AF65-F5344CB8AC3E}">
        <p14:creationId xmlns:p14="http://schemas.microsoft.com/office/powerpoint/2010/main" val="3211041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Light Blu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584200" y="205979"/>
            <a:ext cx="7988300" cy="857250"/>
          </a:xfrm>
        </p:spPr>
        <p:txBody>
          <a:bodyPr/>
          <a:lstStyle/>
          <a:p>
            <a:r>
              <a:rPr lang="en-US"/>
              <a:t>Click to edit Master title style</a:t>
            </a:r>
          </a:p>
        </p:txBody>
      </p:sp>
      <p:sp>
        <p:nvSpPr>
          <p:cNvPr id="19" name="Content Placeholder 2"/>
          <p:cNvSpPr>
            <a:spLocks noGrp="1"/>
          </p:cNvSpPr>
          <p:nvPr>
            <p:ph idx="14"/>
          </p:nvPr>
        </p:nvSpPr>
        <p:spPr>
          <a:xfrm>
            <a:off x="584200" y="1181101"/>
            <a:ext cx="7988300" cy="339447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13054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Dark Blu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584200" y="205979"/>
            <a:ext cx="8013700" cy="857250"/>
          </a:xfrm>
          <a:prstGeom prst="rect">
            <a:avLst/>
          </a:prstGeom>
        </p:spPr>
        <p:txBody>
          <a:bodyPr/>
          <a:lstStyle>
            <a:lvl1pPr>
              <a:defRPr>
                <a:solidFill>
                  <a:schemeClr val="tx2"/>
                </a:solidFill>
              </a:defRPr>
            </a:lvl1pPr>
          </a:lstStyle>
          <a:p>
            <a:r>
              <a:rPr lang="ga-IE"/>
              <a:t>Click to edit Master title style</a:t>
            </a:r>
            <a:endParaRPr lang="en-US"/>
          </a:p>
        </p:txBody>
      </p:sp>
      <p:sp>
        <p:nvSpPr>
          <p:cNvPr id="5" name="Content Placeholder 2"/>
          <p:cNvSpPr>
            <a:spLocks noGrp="1"/>
          </p:cNvSpPr>
          <p:nvPr>
            <p:ph idx="14"/>
          </p:nvPr>
        </p:nvSpPr>
        <p:spPr>
          <a:xfrm>
            <a:off x="584200" y="1181103"/>
            <a:ext cx="7988300" cy="3263899"/>
          </a:xfrm>
          <a:prstGeom prst="rect">
            <a:avLst/>
          </a:prstGeom>
        </p:spPr>
        <p:txBody>
          <a:bodyPr/>
          <a:lstStyle/>
          <a:p>
            <a:pPr lvl="0"/>
            <a:r>
              <a:rPr lang="ga-IE"/>
              <a:t>Click to edit Master text styles</a:t>
            </a:r>
          </a:p>
          <a:p>
            <a:pPr lvl="1"/>
            <a:r>
              <a:rPr lang="ga-IE"/>
              <a:t>Second level</a:t>
            </a:r>
          </a:p>
          <a:p>
            <a:pPr lvl="2"/>
            <a:r>
              <a:rPr lang="ga-IE"/>
              <a:t>Third level</a:t>
            </a:r>
          </a:p>
        </p:txBody>
      </p:sp>
      <p:sp>
        <p:nvSpPr>
          <p:cNvPr id="6" name="Footer Placeholder 2"/>
          <p:cNvSpPr>
            <a:spLocks noGrp="1"/>
          </p:cNvSpPr>
          <p:nvPr>
            <p:ph type="ftr" sz="quarter" idx="10"/>
          </p:nvPr>
        </p:nvSpPr>
        <p:spPr>
          <a:xfrm>
            <a:off x="3938110" y="4823976"/>
            <a:ext cx="4727602" cy="273844"/>
          </a:xfrm>
          <a:prstGeom prst="rect">
            <a:avLst/>
          </a:prstGeom>
        </p:spPr>
        <p:txBody>
          <a:bodyPr/>
          <a:lstStyle/>
          <a:p>
            <a:r>
              <a:rPr lang="en-US"/>
              <a:t>Cloud Services Dec 2022</a:t>
            </a:r>
            <a:endParaRPr lang="en-US" dirty="0"/>
          </a:p>
        </p:txBody>
      </p:sp>
    </p:spTree>
    <p:extLst>
      <p:ext uri="{BB962C8B-B14F-4D97-AF65-F5344CB8AC3E}">
        <p14:creationId xmlns:p14="http://schemas.microsoft.com/office/powerpoint/2010/main" val="2376779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Title Slide Split Image 1 with Competenci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BC3FEB-F9E5-4547-B5FF-1EA707647C19}"/>
              </a:ext>
            </a:extLst>
          </p:cNvPr>
          <p:cNvPicPr>
            <a:picLocks noChangeAspect="1"/>
          </p:cNvPicPr>
          <p:nvPr userDrawn="1"/>
        </p:nvPicPr>
        <p:blipFill>
          <a:blip r:embed="rId2"/>
          <a:stretch>
            <a:fillRect/>
          </a:stretch>
        </p:blipFill>
        <p:spPr>
          <a:xfrm>
            <a:off x="0" y="-12700"/>
            <a:ext cx="9144000" cy="5168900"/>
          </a:xfrm>
          <a:prstGeom prst="rect">
            <a:avLst/>
          </a:prstGeom>
        </p:spPr>
      </p:pic>
      <p:sp>
        <p:nvSpPr>
          <p:cNvPr id="18" name="Text Placeholder 6"/>
          <p:cNvSpPr>
            <a:spLocks noGrp="1"/>
          </p:cNvSpPr>
          <p:nvPr>
            <p:ph type="body" sz="quarter" idx="19" hasCustomPrompt="1"/>
          </p:nvPr>
        </p:nvSpPr>
        <p:spPr>
          <a:xfrm>
            <a:off x="299419" y="1847534"/>
            <a:ext cx="3315150" cy="863570"/>
          </a:xfrm>
        </p:spPr>
        <p:txBody>
          <a:bodyPr lIns="0" tIns="0" rIns="0" bIns="0" anchor="t"/>
          <a:lstStyle>
            <a:lvl1pPr marL="0" indent="0">
              <a:spcBef>
                <a:spcPts val="0"/>
              </a:spcBef>
              <a:buNone/>
              <a:defRPr sz="2800">
                <a:solidFill>
                  <a:schemeClr val="bg1"/>
                </a:solidFill>
              </a:defRPr>
            </a:lvl1pPr>
            <a:lvl2pPr marL="329184" indent="0">
              <a:buNone/>
              <a:defRPr>
                <a:solidFill>
                  <a:srgbClr val="005172"/>
                </a:solidFill>
              </a:defRPr>
            </a:lvl2pPr>
            <a:lvl3pPr marL="621792" indent="0">
              <a:buNone/>
              <a:defRPr>
                <a:solidFill>
                  <a:srgbClr val="005172"/>
                </a:solidFill>
              </a:defRPr>
            </a:lvl3pPr>
            <a:lvl4pPr marL="914400" indent="0">
              <a:buNone/>
              <a:defRPr>
                <a:solidFill>
                  <a:srgbClr val="005172"/>
                </a:solidFill>
              </a:defRPr>
            </a:lvl4pPr>
            <a:lvl5pPr marL="1234440" indent="0">
              <a:buNone/>
              <a:defRPr>
                <a:solidFill>
                  <a:srgbClr val="005172"/>
                </a:solidFill>
              </a:defRPr>
            </a:lvl5pPr>
          </a:lstStyle>
          <a:p>
            <a:pPr lvl="0"/>
            <a:r>
              <a:rPr lang="en-US"/>
              <a:t>Title</a:t>
            </a:r>
          </a:p>
        </p:txBody>
      </p:sp>
      <p:sp>
        <p:nvSpPr>
          <p:cNvPr id="19" name="Text Placeholder 10"/>
          <p:cNvSpPr>
            <a:spLocks noGrp="1"/>
          </p:cNvSpPr>
          <p:nvPr>
            <p:ph type="body" sz="quarter" idx="20" hasCustomPrompt="1"/>
          </p:nvPr>
        </p:nvSpPr>
        <p:spPr>
          <a:xfrm>
            <a:off x="299416" y="3420405"/>
            <a:ext cx="3315152" cy="414867"/>
          </a:xfrm>
        </p:spPr>
        <p:txBody>
          <a:bodyPr lIns="0" anchor="t"/>
          <a:lstStyle>
            <a:lvl1pPr marL="0" indent="0">
              <a:lnSpc>
                <a:spcPts val="1260"/>
              </a:lnSpc>
              <a:spcAft>
                <a:spcPts val="0"/>
              </a:spcAft>
              <a:buNone/>
              <a:defRPr sz="1200" baseline="0">
                <a:solidFill>
                  <a:schemeClr val="bg1"/>
                </a:solidFill>
              </a:defRPr>
            </a:lvl1pPr>
          </a:lstStyle>
          <a:p>
            <a:pPr lvl="0"/>
            <a:r>
              <a:rPr lang="en-US"/>
              <a:t>Name, Title </a:t>
            </a:r>
            <a:br>
              <a:rPr lang="en-US"/>
            </a:br>
            <a:r>
              <a:rPr lang="en-US"/>
              <a:t>Date</a:t>
            </a:r>
          </a:p>
        </p:txBody>
      </p:sp>
      <p:cxnSp>
        <p:nvCxnSpPr>
          <p:cNvPr id="20" name="Straight Connector 19"/>
          <p:cNvCxnSpPr/>
          <p:nvPr userDrawn="1"/>
        </p:nvCxnSpPr>
        <p:spPr>
          <a:xfrm flipH="1">
            <a:off x="299417" y="3258636"/>
            <a:ext cx="3315152" cy="0"/>
          </a:xfrm>
          <a:prstGeom prst="line">
            <a:avLst/>
          </a:prstGeom>
          <a:ln w="19050" cmpd="sng">
            <a:solidFill>
              <a:srgbClr val="FFFFFF"/>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flipH="1">
            <a:off x="299417" y="1759446"/>
            <a:ext cx="3315152" cy="0"/>
          </a:xfrm>
          <a:prstGeom prst="line">
            <a:avLst/>
          </a:prstGeom>
          <a:ln w="19050" cmpd="sng">
            <a:solidFill>
              <a:srgbClr val="FFFFFF"/>
            </a:solidFill>
            <a:prstDash val="sysDot"/>
          </a:ln>
          <a:effectLst/>
        </p:spPr>
        <p:style>
          <a:lnRef idx="2">
            <a:schemeClr val="accent1"/>
          </a:lnRef>
          <a:fillRef idx="0">
            <a:schemeClr val="accent1"/>
          </a:fillRef>
          <a:effectRef idx="1">
            <a:schemeClr val="accent1"/>
          </a:effectRef>
          <a:fontRef idx="minor">
            <a:schemeClr val="tx1"/>
          </a:fontRef>
        </p:style>
      </p:cxnSp>
      <p:sp>
        <p:nvSpPr>
          <p:cNvPr id="23" name="Text Placeholder 6"/>
          <p:cNvSpPr>
            <a:spLocks noGrp="1"/>
          </p:cNvSpPr>
          <p:nvPr>
            <p:ph type="body" sz="quarter" idx="21" hasCustomPrompt="1"/>
          </p:nvPr>
        </p:nvSpPr>
        <p:spPr>
          <a:xfrm>
            <a:off x="299419" y="2711104"/>
            <a:ext cx="3315150" cy="449562"/>
          </a:xfrm>
        </p:spPr>
        <p:txBody>
          <a:bodyPr vert="horz" lIns="0" tIns="45720" rIns="0" bIns="0" rtlCol="0" anchor="b">
            <a:noAutofit/>
          </a:bodyPr>
          <a:lstStyle>
            <a:lvl1pPr marL="171450" indent="-171450" algn="l">
              <a:buFont typeface="Arial" charset="0"/>
              <a:buNone/>
              <a:defRPr lang="en-US" sz="1200" baseline="0" dirty="0">
                <a:solidFill>
                  <a:schemeClr val="bg1"/>
                </a:solidFill>
              </a:defRPr>
            </a:lvl1pPr>
          </a:lstStyle>
          <a:p>
            <a:pPr marL="0" marR="0" lvl="0" indent="0" fontAlgn="auto">
              <a:lnSpc>
                <a:spcPct val="100000"/>
              </a:lnSpc>
              <a:spcAft>
                <a:spcPts val="0"/>
              </a:spcAft>
              <a:buClrTx/>
              <a:buSzTx/>
              <a:tabLst/>
            </a:pPr>
            <a:r>
              <a:rPr lang="en-US"/>
              <a:t>SUBHEAD</a:t>
            </a:r>
          </a:p>
        </p:txBody>
      </p:sp>
      <p:sp>
        <p:nvSpPr>
          <p:cNvPr id="16" name="Text Placeholder 7"/>
          <p:cNvSpPr>
            <a:spLocks noGrp="1"/>
          </p:cNvSpPr>
          <p:nvPr>
            <p:ph type="body" sz="quarter" idx="12" hasCustomPrompt="1"/>
          </p:nvPr>
        </p:nvSpPr>
        <p:spPr>
          <a:xfrm>
            <a:off x="5813404" y="4829708"/>
            <a:ext cx="2957945" cy="195505"/>
          </a:xfrm>
        </p:spPr>
        <p:txBody>
          <a:bodyPr lIns="0" rIns="0" anchor="ctr"/>
          <a:lstStyle>
            <a:lvl1pPr marL="0" indent="0" algn="r">
              <a:buNone/>
              <a:defRPr sz="900" baseline="0">
                <a:solidFill>
                  <a:schemeClr val="bg1"/>
                </a:solidFill>
                <a:latin typeface="Gill Sans MT"/>
                <a:cs typeface="Gill Sans MT"/>
              </a:defRPr>
            </a:lvl1pPr>
            <a:lvl2pPr marL="329184" indent="0">
              <a:buNone/>
              <a:defRPr/>
            </a:lvl2pPr>
            <a:lvl3pPr marL="621792" indent="0">
              <a:buNone/>
              <a:defRPr/>
            </a:lvl3pPr>
            <a:lvl4pPr marL="914400" indent="0">
              <a:buNone/>
              <a:defRPr/>
            </a:lvl4pPr>
            <a:lvl5pPr marL="1234440" indent="0">
              <a:buNone/>
              <a:defRPr/>
            </a:lvl5pPr>
          </a:lstStyle>
          <a:p>
            <a:pPr lvl="0"/>
            <a:r>
              <a:rPr lang="en-US"/>
              <a:t>PUBLIC or INTERNAL USE ONLY or CONFIDENTIAL</a:t>
            </a:r>
          </a:p>
        </p:txBody>
      </p:sp>
      <p:pic>
        <p:nvPicPr>
          <p:cNvPr id="14" name="Picture 13" descr="DB_WORDMARK_W.png">
            <a:extLst>
              <a:ext uri="{FF2B5EF4-FFF2-40B4-BE49-F238E27FC236}">
                <a16:creationId xmlns:a16="http://schemas.microsoft.com/office/drawing/2014/main" id="{C6A10103-1945-9649-91CD-A6A0388BBA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85316" y="4657249"/>
            <a:ext cx="1375965" cy="201853"/>
          </a:xfrm>
          <a:prstGeom prst="rect">
            <a:avLst/>
          </a:prstGeom>
        </p:spPr>
      </p:pic>
      <p:pic>
        <p:nvPicPr>
          <p:cNvPr id="6" name="Picture 5">
            <a:extLst>
              <a:ext uri="{FF2B5EF4-FFF2-40B4-BE49-F238E27FC236}">
                <a16:creationId xmlns:a16="http://schemas.microsoft.com/office/drawing/2014/main" id="{3BCB0A6C-E3B2-E243-A3AC-77E7BDD76E9A}"/>
              </a:ext>
            </a:extLst>
          </p:cNvPr>
          <p:cNvPicPr>
            <a:picLocks noChangeAspect="1"/>
          </p:cNvPicPr>
          <p:nvPr userDrawn="1"/>
        </p:nvPicPr>
        <p:blipFill>
          <a:blip r:embed="rId4"/>
          <a:stretch>
            <a:fillRect/>
          </a:stretch>
        </p:blipFill>
        <p:spPr>
          <a:xfrm>
            <a:off x="3801533" y="1544693"/>
            <a:ext cx="1507066" cy="2054114"/>
          </a:xfrm>
          <a:prstGeom prst="rect">
            <a:avLst/>
          </a:prstGeom>
        </p:spPr>
      </p:pic>
    </p:spTree>
    <p:extLst>
      <p:ext uri="{BB962C8B-B14F-4D97-AF65-F5344CB8AC3E}">
        <p14:creationId xmlns:p14="http://schemas.microsoft.com/office/powerpoint/2010/main" val="4010485465"/>
      </p:ext>
    </p:extLst>
  </p:cSld>
  <p:clrMapOvr>
    <a:masterClrMapping/>
  </p:clrMapOvr>
  <p:extLst>
    <p:ext uri="{DCECCB84-F9BA-43D5-87BE-67443E8EF086}">
      <p15:sldGuideLst xmlns:p15="http://schemas.microsoft.com/office/powerpoint/2012/main">
        <p15:guide id="1" orient="horz" pos="3036">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Section Slide Teal Imager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alphaModFix amt="38000"/>
            <a:extLst>
              <a:ext uri="{28A0092B-C50C-407E-A947-70E740481C1C}">
                <a14:useLocalDpi xmlns:a14="http://schemas.microsoft.com/office/drawing/2010/main"/>
              </a:ext>
            </a:extLst>
          </a:blip>
          <a:stretch>
            <a:fillRect/>
          </a:stretch>
        </p:blipFill>
        <p:spPr>
          <a:xfrm>
            <a:off x="13527" y="0"/>
            <a:ext cx="9130473" cy="5143499"/>
          </a:xfrm>
          <a:prstGeom prst="rect">
            <a:avLst/>
          </a:prstGeom>
          <a:solidFill>
            <a:schemeClr val="accent3"/>
          </a:solidFill>
        </p:spPr>
      </p:pic>
    </p:spTree>
    <p:extLst>
      <p:ext uri="{BB962C8B-B14F-4D97-AF65-F5344CB8AC3E}">
        <p14:creationId xmlns:p14="http://schemas.microsoft.com/office/powerpoint/2010/main" val="21174725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Title Slide Split Imag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30473" cy="5143500"/>
          </a:xfrm>
          <a:prstGeom prst="rect">
            <a:avLst/>
          </a:prstGeom>
        </p:spPr>
      </p:pic>
      <p:sp>
        <p:nvSpPr>
          <p:cNvPr id="31" name="Text Placeholder 6"/>
          <p:cNvSpPr>
            <a:spLocks noGrp="1"/>
          </p:cNvSpPr>
          <p:nvPr>
            <p:ph type="body" sz="quarter" idx="22" hasCustomPrompt="1"/>
          </p:nvPr>
        </p:nvSpPr>
        <p:spPr>
          <a:xfrm>
            <a:off x="5456210" y="1847534"/>
            <a:ext cx="3315150" cy="863570"/>
          </a:xfrm>
        </p:spPr>
        <p:txBody>
          <a:bodyPr lIns="0" tIns="0" rIns="0" bIns="0" anchor="t"/>
          <a:lstStyle>
            <a:lvl1pPr marL="0" indent="0" algn="r">
              <a:spcBef>
                <a:spcPts val="0"/>
              </a:spcBef>
              <a:buNone/>
              <a:defRPr sz="2800">
                <a:solidFill>
                  <a:schemeClr val="bg1"/>
                </a:solidFill>
              </a:defRPr>
            </a:lvl1pPr>
            <a:lvl2pPr marL="329184" indent="0">
              <a:buNone/>
              <a:defRPr>
                <a:solidFill>
                  <a:srgbClr val="005172"/>
                </a:solidFill>
              </a:defRPr>
            </a:lvl2pPr>
            <a:lvl3pPr marL="621792" indent="0">
              <a:buNone/>
              <a:defRPr>
                <a:solidFill>
                  <a:srgbClr val="005172"/>
                </a:solidFill>
              </a:defRPr>
            </a:lvl3pPr>
            <a:lvl4pPr marL="914400" indent="0">
              <a:buNone/>
              <a:defRPr>
                <a:solidFill>
                  <a:srgbClr val="005172"/>
                </a:solidFill>
              </a:defRPr>
            </a:lvl4pPr>
            <a:lvl5pPr marL="1234440" indent="0">
              <a:buNone/>
              <a:defRPr>
                <a:solidFill>
                  <a:srgbClr val="005172"/>
                </a:solidFill>
              </a:defRPr>
            </a:lvl5pPr>
          </a:lstStyle>
          <a:p>
            <a:pPr lvl="0"/>
            <a:r>
              <a:rPr lang="en-US"/>
              <a:t>Title</a:t>
            </a:r>
          </a:p>
        </p:txBody>
      </p:sp>
      <p:sp>
        <p:nvSpPr>
          <p:cNvPr id="32" name="Text Placeholder 10"/>
          <p:cNvSpPr>
            <a:spLocks noGrp="1"/>
          </p:cNvSpPr>
          <p:nvPr>
            <p:ph type="body" sz="quarter" idx="23" hasCustomPrompt="1"/>
          </p:nvPr>
        </p:nvSpPr>
        <p:spPr>
          <a:xfrm>
            <a:off x="5456207" y="3420405"/>
            <a:ext cx="3315152" cy="414867"/>
          </a:xfrm>
        </p:spPr>
        <p:txBody>
          <a:bodyPr lIns="0" rIns="0" anchor="t"/>
          <a:lstStyle>
            <a:lvl1pPr marL="0" indent="0" algn="r">
              <a:lnSpc>
                <a:spcPts val="1260"/>
              </a:lnSpc>
              <a:spcAft>
                <a:spcPts val="0"/>
              </a:spcAft>
              <a:buNone/>
              <a:defRPr sz="1200" baseline="0">
                <a:solidFill>
                  <a:schemeClr val="bg1"/>
                </a:solidFill>
              </a:defRPr>
            </a:lvl1pPr>
          </a:lstStyle>
          <a:p>
            <a:pPr lvl="0"/>
            <a:r>
              <a:rPr lang="en-US"/>
              <a:t>Name, Title </a:t>
            </a:r>
            <a:br>
              <a:rPr lang="en-US"/>
            </a:br>
            <a:r>
              <a:rPr lang="en-US"/>
              <a:t>Date</a:t>
            </a:r>
          </a:p>
        </p:txBody>
      </p:sp>
      <p:cxnSp>
        <p:nvCxnSpPr>
          <p:cNvPr id="33" name="Straight Connector 32"/>
          <p:cNvCxnSpPr/>
          <p:nvPr userDrawn="1"/>
        </p:nvCxnSpPr>
        <p:spPr>
          <a:xfrm flipH="1">
            <a:off x="5456208" y="3258636"/>
            <a:ext cx="3315152" cy="0"/>
          </a:xfrm>
          <a:prstGeom prst="line">
            <a:avLst/>
          </a:prstGeom>
          <a:ln w="19050" cmpd="sng">
            <a:solidFill>
              <a:srgbClr val="FFFFFF"/>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userDrawn="1"/>
        </p:nvCxnSpPr>
        <p:spPr>
          <a:xfrm flipH="1">
            <a:off x="5456208" y="1759446"/>
            <a:ext cx="3315152" cy="0"/>
          </a:xfrm>
          <a:prstGeom prst="line">
            <a:avLst/>
          </a:prstGeom>
          <a:ln w="19050" cmpd="sng">
            <a:solidFill>
              <a:srgbClr val="FFFFFF"/>
            </a:solidFill>
            <a:prstDash val="sysDot"/>
          </a:ln>
          <a:effectLst/>
        </p:spPr>
        <p:style>
          <a:lnRef idx="2">
            <a:schemeClr val="accent1"/>
          </a:lnRef>
          <a:fillRef idx="0">
            <a:schemeClr val="accent1"/>
          </a:fillRef>
          <a:effectRef idx="1">
            <a:schemeClr val="accent1"/>
          </a:effectRef>
          <a:fontRef idx="minor">
            <a:schemeClr val="tx1"/>
          </a:fontRef>
        </p:style>
      </p:cxnSp>
      <p:sp>
        <p:nvSpPr>
          <p:cNvPr id="35" name="Text Placeholder 6"/>
          <p:cNvSpPr>
            <a:spLocks noGrp="1"/>
          </p:cNvSpPr>
          <p:nvPr>
            <p:ph type="body" sz="quarter" idx="24" hasCustomPrompt="1"/>
          </p:nvPr>
        </p:nvSpPr>
        <p:spPr>
          <a:xfrm>
            <a:off x="5456210" y="2711104"/>
            <a:ext cx="3315150" cy="449562"/>
          </a:xfrm>
        </p:spPr>
        <p:txBody>
          <a:bodyPr vert="horz" lIns="0" tIns="45720" rIns="0" bIns="0" rtlCol="0" anchor="b">
            <a:noAutofit/>
          </a:bodyPr>
          <a:lstStyle>
            <a:lvl1pPr marL="109728" indent="-109728" algn="r">
              <a:buNone/>
              <a:defRPr lang="en-US" sz="1200" baseline="0" dirty="0">
                <a:solidFill>
                  <a:schemeClr val="bg1"/>
                </a:solidFill>
              </a:defRPr>
            </a:lvl1pPr>
          </a:lstStyle>
          <a:p>
            <a:pPr marL="0" marR="0" lvl="0" indent="0" fontAlgn="auto">
              <a:lnSpc>
                <a:spcPct val="100000"/>
              </a:lnSpc>
              <a:spcAft>
                <a:spcPts val="0"/>
              </a:spcAft>
              <a:buClrTx/>
              <a:buSzTx/>
              <a:tabLst/>
            </a:pPr>
            <a:r>
              <a:rPr lang="en-US"/>
              <a:t>SUBHEAD</a:t>
            </a:r>
          </a:p>
        </p:txBody>
      </p:sp>
      <p:sp>
        <p:nvSpPr>
          <p:cNvPr id="10" name="Text Placeholder 7"/>
          <p:cNvSpPr>
            <a:spLocks noGrp="1"/>
          </p:cNvSpPr>
          <p:nvPr>
            <p:ph type="body" sz="quarter" idx="12" hasCustomPrompt="1"/>
          </p:nvPr>
        </p:nvSpPr>
        <p:spPr>
          <a:xfrm>
            <a:off x="5813404" y="4829708"/>
            <a:ext cx="2957945" cy="195505"/>
          </a:xfrm>
        </p:spPr>
        <p:txBody>
          <a:bodyPr lIns="0" rIns="0" anchor="ctr"/>
          <a:lstStyle>
            <a:lvl1pPr marL="0" indent="0" algn="r">
              <a:buNone/>
              <a:defRPr sz="900" baseline="0">
                <a:solidFill>
                  <a:schemeClr val="bg1"/>
                </a:solidFill>
                <a:latin typeface="Gill Sans MT"/>
                <a:cs typeface="Gill Sans MT"/>
              </a:defRPr>
            </a:lvl1pPr>
            <a:lvl2pPr marL="329184" indent="0">
              <a:buNone/>
              <a:defRPr/>
            </a:lvl2pPr>
            <a:lvl3pPr marL="621792" indent="0">
              <a:buNone/>
              <a:defRPr/>
            </a:lvl3pPr>
            <a:lvl4pPr marL="914400" indent="0">
              <a:buNone/>
              <a:defRPr/>
            </a:lvl4pPr>
            <a:lvl5pPr marL="1234440" indent="0">
              <a:buNone/>
              <a:defRPr/>
            </a:lvl5pPr>
          </a:lstStyle>
          <a:p>
            <a:pPr lvl="0"/>
            <a:r>
              <a:rPr lang="en-US"/>
              <a:t>PUBLIC or INTERNAL USE ONLY or CONFIDENTIAL</a:t>
            </a:r>
          </a:p>
        </p:txBody>
      </p:sp>
      <p:pic>
        <p:nvPicPr>
          <p:cNvPr id="12" name="Picture 11" descr="DB_WORDMARK_W.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85316" y="4657249"/>
            <a:ext cx="1375965" cy="201853"/>
          </a:xfrm>
          <a:prstGeom prst="rect">
            <a:avLst/>
          </a:prstGeom>
        </p:spPr>
      </p:pic>
    </p:spTree>
    <p:extLst>
      <p:ext uri="{BB962C8B-B14F-4D97-AF65-F5344CB8AC3E}">
        <p14:creationId xmlns:p14="http://schemas.microsoft.com/office/powerpoint/2010/main" val="4024770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Slide Blu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2900" y="2020888"/>
            <a:ext cx="7772400" cy="1101725"/>
          </a:xfrm>
          <a:prstGeom prst="rect">
            <a:avLst/>
          </a:prstGeom>
        </p:spPr>
        <p:txBody>
          <a:bodyPr anchor="ctr">
            <a:noAutofit/>
          </a:bodyPr>
          <a:lstStyle>
            <a:lvl1pPr algn="l">
              <a:defRPr sz="4949">
                <a:solidFill>
                  <a:schemeClr val="bg1"/>
                </a:solidFill>
              </a:defRPr>
            </a:lvl1pPr>
          </a:lstStyle>
          <a:p>
            <a:r>
              <a:rPr lang="en-US"/>
              <a:t>Title</a:t>
            </a:r>
          </a:p>
        </p:txBody>
      </p:sp>
      <p:pic>
        <p:nvPicPr>
          <p:cNvPr id="13" name="Picture 12" descr="DB_WORDMARK_W.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3962" y="4569570"/>
            <a:ext cx="1375965" cy="201853"/>
          </a:xfrm>
          <a:prstGeom prst="rect">
            <a:avLst/>
          </a:prstGeom>
        </p:spPr>
      </p:pic>
      <p:sp>
        <p:nvSpPr>
          <p:cNvPr id="8" name="Text Placeholder 7">
            <a:extLst>
              <a:ext uri="{FF2B5EF4-FFF2-40B4-BE49-F238E27FC236}">
                <a16:creationId xmlns:a16="http://schemas.microsoft.com/office/drawing/2014/main" id="{7772C164-5D0E-C248-AA7D-39FAB3615042}"/>
              </a:ext>
            </a:extLst>
          </p:cNvPr>
          <p:cNvSpPr>
            <a:spLocks noGrp="1"/>
          </p:cNvSpPr>
          <p:nvPr>
            <p:ph type="body" sz="quarter" idx="13" hasCustomPrompt="1"/>
          </p:nvPr>
        </p:nvSpPr>
        <p:spPr>
          <a:xfrm>
            <a:off x="5832441" y="4947451"/>
            <a:ext cx="2957945" cy="185820"/>
          </a:xfrm>
        </p:spPr>
        <p:txBody>
          <a:bodyPr lIns="0" rIns="0" anchor="ctr"/>
          <a:lstStyle>
            <a:lvl1pPr marL="0" indent="0" algn="r">
              <a:buNone/>
              <a:defRPr sz="675" baseline="0">
                <a:solidFill>
                  <a:schemeClr val="bg1"/>
                </a:solidFill>
                <a:latin typeface="Gill Sans MT"/>
                <a:cs typeface="Gill Sans MT"/>
              </a:defRPr>
            </a:lvl1pPr>
            <a:lvl2pPr marL="329094" indent="0">
              <a:buNone/>
              <a:defRPr/>
            </a:lvl2pPr>
            <a:lvl3pPr marL="621620" indent="0">
              <a:buNone/>
              <a:defRPr/>
            </a:lvl3pPr>
            <a:lvl4pPr marL="914150" indent="0">
              <a:buNone/>
              <a:defRPr/>
            </a:lvl4pPr>
            <a:lvl5pPr marL="1234100" indent="0">
              <a:buNone/>
              <a:defRPr/>
            </a:lvl5pPr>
          </a:lstStyle>
          <a:p>
            <a:pPr lvl="0"/>
            <a:r>
              <a:rPr lang="en-US"/>
              <a:t>PUBLIC or INTERNAL USE ONLY or CONFIDENTIAL</a:t>
            </a:r>
          </a:p>
        </p:txBody>
      </p:sp>
    </p:spTree>
    <p:extLst>
      <p:ext uri="{BB962C8B-B14F-4D97-AF65-F5344CB8AC3E}">
        <p14:creationId xmlns:p14="http://schemas.microsoft.com/office/powerpoint/2010/main" val="1288449926"/>
      </p:ext>
    </p:extLst>
  </p:cSld>
  <p:clrMapOvr>
    <a:masterClrMapping/>
  </p:clrMapOvr>
  <p:extLst>
    <p:ext uri="{DCECCB84-F9BA-43D5-87BE-67443E8EF086}">
      <p15:sldGuideLst xmlns:p15="http://schemas.microsoft.com/office/powerpoint/2012/main">
        <p15:guide id="1" orient="horz" pos="5312">
          <p15:clr>
            <a:srgbClr val="FBAE40"/>
          </p15:clr>
        </p15:guide>
        <p15:guide id="2" pos="511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31B6-F8B3-4231-8312-C7EDB0BD0241}"/>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C8F59-DAB6-4B9B-B8D7-AD899260F03B}"/>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3">
            <a:extLst>
              <a:ext uri="{FF2B5EF4-FFF2-40B4-BE49-F238E27FC236}">
                <a16:creationId xmlns:a16="http://schemas.microsoft.com/office/drawing/2014/main" id="{BD04A646-DD5F-4766-8C60-1F39C6A898E3}"/>
              </a:ext>
            </a:extLst>
          </p:cNvPr>
          <p:cNvSpPr>
            <a:spLocks noGrp="1"/>
          </p:cNvSpPr>
          <p:nvPr>
            <p:ph type="ftr" sz="quarter" idx="10"/>
          </p:nvPr>
        </p:nvSpPr>
        <p:spPr/>
        <p:txBody>
          <a:bodyPr/>
          <a:lstStyle/>
          <a:p>
            <a:r>
              <a:rPr lang="en-US"/>
              <a:t>Cloud Services Dec 2022</a:t>
            </a:r>
            <a:endParaRPr lang="en-US" dirty="0"/>
          </a:p>
        </p:txBody>
      </p:sp>
    </p:spTree>
    <p:extLst>
      <p:ext uri="{BB962C8B-B14F-4D97-AF65-F5344CB8AC3E}">
        <p14:creationId xmlns:p14="http://schemas.microsoft.com/office/powerpoint/2010/main" val="733803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Content Slide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5"/>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Nov 2022</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4_Content Slide Cor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6375"/>
            <a:ext cx="8229600" cy="648758"/>
          </a:xfrm>
        </p:spPr>
        <p:txBody>
          <a:bodyPr/>
          <a:lstStyle>
            <a:lvl1pPr>
              <a:defRPr>
                <a:solidFill>
                  <a:schemeClr val="accent6"/>
                </a:solidFill>
              </a:defRPr>
            </a:lvl1pPr>
          </a:lstStyle>
          <a:p>
            <a:r>
              <a:rPr lang="en-US"/>
              <a:t>Click to add page header</a:t>
            </a:r>
          </a:p>
        </p:txBody>
      </p:sp>
      <p:sp>
        <p:nvSpPr>
          <p:cNvPr id="3" name="Content Placeholder 2"/>
          <p:cNvSpPr>
            <a:spLocks noGrp="1"/>
          </p:cNvSpPr>
          <p:nvPr>
            <p:ph idx="1" hasCustomPrompt="1"/>
          </p:nvPr>
        </p:nvSpPr>
        <p:spPr>
          <a:xfrm>
            <a:off x="457200" y="919163"/>
            <a:ext cx="8229600" cy="381370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3349078" y="4851938"/>
            <a:ext cx="5103158" cy="200170"/>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Nov 2022</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6"/>
            <a:ext cx="8229600" cy="648757"/>
          </a:xfrm>
          <a:prstGeom prst="rect">
            <a:avLst/>
          </a:prstGeom>
        </p:spPr>
        <p:txBody>
          <a:bodyPr vert="horz" lIns="91440" tIns="45720" rIns="91440" bIns="45720" rtlCol="0" anchor="t">
            <a:noAutofit/>
          </a:bodyPr>
          <a:lstStyle/>
          <a:p>
            <a:r>
              <a:rPr lang="en-US"/>
              <a:t>Click to add page header</a:t>
            </a:r>
          </a:p>
        </p:txBody>
      </p:sp>
      <p:sp>
        <p:nvSpPr>
          <p:cNvPr id="3" name="Text Placeholder 2"/>
          <p:cNvSpPr>
            <a:spLocks noGrp="1"/>
          </p:cNvSpPr>
          <p:nvPr>
            <p:ph type="body" idx="1"/>
          </p:nvPr>
        </p:nvSpPr>
        <p:spPr>
          <a:xfrm>
            <a:off x="457200" y="922866"/>
            <a:ext cx="8229600" cy="3810000"/>
          </a:xfrm>
          <a:prstGeom prst="rect">
            <a:avLst/>
          </a:prstGeom>
        </p:spPr>
        <p:txBody>
          <a:bodyPr vert="horz" lIns="91440" tIns="45720" rIns="91440" bIns="4572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p:nvCxnSpPr>
        <p:spPr>
          <a:xfrm>
            <a:off x="458629" y="4828977"/>
            <a:ext cx="8228183" cy="0"/>
          </a:xfrm>
          <a:prstGeom prst="line">
            <a:avLst/>
          </a:prstGeom>
          <a:ln w="6350" cmpd="sng">
            <a:solidFill>
              <a:srgbClr val="005172"/>
            </a:solidFill>
          </a:ln>
          <a:effectLst/>
        </p:spPr>
        <p:style>
          <a:lnRef idx="2">
            <a:schemeClr val="accent1"/>
          </a:lnRef>
          <a:fillRef idx="0">
            <a:schemeClr val="accent1"/>
          </a:fillRef>
          <a:effectRef idx="1">
            <a:schemeClr val="accent1"/>
          </a:effectRef>
          <a:fontRef idx="minor">
            <a:schemeClr val="tx1"/>
          </a:fontRef>
        </p:style>
      </p:cxnSp>
      <p:pic>
        <p:nvPicPr>
          <p:cNvPr id="8" name="Picture 7" descr="DB_WORDMARK_RGB.png"/>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447678" y="4884899"/>
            <a:ext cx="807722" cy="118493"/>
          </a:xfrm>
          <a:prstGeom prst="rect">
            <a:avLst/>
          </a:prstGeom>
        </p:spPr>
      </p:pic>
      <p:cxnSp>
        <p:nvCxnSpPr>
          <p:cNvPr id="9" name="Straight Connector 8"/>
          <p:cNvCxnSpPr/>
          <p:nvPr/>
        </p:nvCxnSpPr>
        <p:spPr>
          <a:xfrm>
            <a:off x="8457827" y="4892742"/>
            <a:ext cx="0" cy="143464"/>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txBox="1">
            <a:spLocks/>
          </p:cNvSpPr>
          <p:nvPr userDrawn="1"/>
        </p:nvSpPr>
        <p:spPr>
          <a:xfrm>
            <a:off x="8452235" y="4851939"/>
            <a:ext cx="234565" cy="200170"/>
          </a:xfrm>
          <a:prstGeom prst="rect">
            <a:avLst/>
          </a:prstGeom>
        </p:spPr>
        <p:txBody>
          <a:bodyPr vert="horz" lIns="27432" tIns="45720" rIns="27432"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38CA39-A4DF-E64D-A66B-28C3312FC8DB}" type="slidenum">
              <a:rPr lang="en-US" sz="800" smtClean="0">
                <a:solidFill>
                  <a:srgbClr val="3095B4"/>
                </a:solidFill>
                <a:latin typeface="Gill Sans MT" charset="0"/>
                <a:ea typeface="Gill Sans MT" charset="0"/>
                <a:cs typeface="Gill Sans MT" charset="0"/>
              </a:rPr>
              <a:pPr/>
              <a:t>‹#›</a:t>
            </a:fld>
            <a:endParaRPr lang="en-US" sz="800" dirty="0">
              <a:solidFill>
                <a:srgbClr val="3095B4"/>
              </a:solidFill>
              <a:latin typeface="Gill Sans MT" charset="0"/>
              <a:ea typeface="Gill Sans MT" charset="0"/>
              <a:cs typeface="Gill Sans MT" charset="0"/>
            </a:endParaRPr>
          </a:p>
        </p:txBody>
      </p:sp>
      <p:sp>
        <p:nvSpPr>
          <p:cNvPr id="13" name="Footer Placeholder 4"/>
          <p:cNvSpPr>
            <a:spLocks noGrp="1"/>
          </p:cNvSpPr>
          <p:nvPr>
            <p:ph type="ftr" sz="quarter" idx="3"/>
          </p:nvPr>
        </p:nvSpPr>
        <p:spPr>
          <a:xfrm>
            <a:off x="6373706" y="4851938"/>
            <a:ext cx="2078529" cy="200168"/>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
        <p:nvSpPr>
          <p:cNvPr id="10" name="Footer Placeholder 4">
            <a:extLst>
              <a:ext uri="{FF2B5EF4-FFF2-40B4-BE49-F238E27FC236}">
                <a16:creationId xmlns:a16="http://schemas.microsoft.com/office/drawing/2014/main" id="{2AC80896-046F-4D96-A8B9-92550BF9D194}"/>
              </a:ext>
            </a:extLst>
          </p:cNvPr>
          <p:cNvSpPr txBox="1">
            <a:spLocks/>
          </p:cNvSpPr>
          <p:nvPr userDrawn="1"/>
        </p:nvSpPr>
        <p:spPr>
          <a:xfrm>
            <a:off x="3532735" y="4864390"/>
            <a:ext cx="2078529" cy="200168"/>
          </a:xfrm>
          <a:prstGeom prst="rect">
            <a:avLst/>
          </a:prstGeom>
        </p:spPr>
        <p:txBody>
          <a:bodyPr vert="horz" lIns="91440" tIns="45720" rIns="91440" bIns="45720" rtlCol="0" anchor="ctr">
            <a:noAutofit/>
          </a:bodyPr>
          <a:lstStyle>
            <a:defPPr>
              <a:defRPr lang="en-US"/>
            </a:defPPr>
            <a:lvl1pPr marL="0" algn="r" defTabSz="457200" rtl="0" eaLnBrk="1" latinLnBrk="0" hangingPunct="1">
              <a:defRPr sz="700" b="0" kern="1200">
                <a:solidFill>
                  <a:srgbClr val="3095B4"/>
                </a:solidFill>
                <a:latin typeface="Gill Sans MT"/>
                <a:ea typeface="+mn-ea"/>
                <a:cs typeface="Gill Sans M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CONFIDENTIAL</a:t>
            </a:r>
          </a:p>
        </p:txBody>
      </p:sp>
      <p:sp>
        <p:nvSpPr>
          <p:cNvPr id="4" name="MSIPCMContentMarking" descr="{&quot;HashCode&quot;:-350798753,&quot;Placement&quot;:&quot;Footer&quot;,&quot;Top&quot;:387.034332,&quot;Left&quot;:322.0452,&quot;SlideWidth&quot;:720,&quot;SlideHeight&quot;:405}">
            <a:extLst>
              <a:ext uri="{FF2B5EF4-FFF2-40B4-BE49-F238E27FC236}">
                <a16:creationId xmlns:a16="http://schemas.microsoft.com/office/drawing/2014/main" id="{14EB06F0-B272-4269-A455-A7C96C55DABE}"/>
              </a:ext>
            </a:extLst>
          </p:cNvPr>
          <p:cNvSpPr txBox="1"/>
          <p:nvPr userDrawn="1"/>
        </p:nvSpPr>
        <p:spPr>
          <a:xfrm>
            <a:off x="4089974" y="4915336"/>
            <a:ext cx="964052" cy="228163"/>
          </a:xfrm>
          <a:prstGeom prst="rect">
            <a:avLst/>
          </a:prstGeom>
        </p:spPr>
        <p:txBody>
          <a:bodyPr vert="horz" wrap="square" lIns="0" tIns="0" rIns="0" bIns="0" rtlCol="0" anchor="ctr" anchorCtr="1">
            <a:noAutofit/>
          </a:bodyPr>
          <a:lstStyle/>
          <a:p>
            <a:pPr marL="0" indent="0" algn="ctr">
              <a:spcBef>
                <a:spcPts val="0"/>
              </a:spcBef>
              <a:spcAft>
                <a:spcPts val="0"/>
              </a:spcAft>
              <a:buNone/>
            </a:pPr>
            <a:r>
              <a:rPr lang="en-IE" sz="800">
                <a:solidFill>
                  <a:srgbClr val="000000"/>
                </a:solidFill>
                <a:latin typeface="Calibri" panose="020F0502020204030204" pitchFamily="34" charset="0"/>
              </a:rPr>
              <a:t>Internal Use Only</a:t>
            </a:r>
          </a:p>
        </p:txBody>
      </p:sp>
    </p:spTree>
    <p:extLst>
      <p:ext uri="{BB962C8B-B14F-4D97-AF65-F5344CB8AC3E}">
        <p14:creationId xmlns:p14="http://schemas.microsoft.com/office/powerpoint/2010/main" val="1349236685"/>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72" r:id="rId3"/>
    <p:sldLayoutId id="2147484101" r:id="rId4"/>
    <p:sldLayoutId id="2147484014" r:id="rId5"/>
    <p:sldLayoutId id="2147483773" r:id="rId6"/>
    <p:sldLayoutId id="2147484026" r:id="rId7"/>
    <p:sldLayoutId id="2147483776" r:id="rId8"/>
    <p:sldLayoutId id="2147484038" r:id="rId9"/>
    <p:sldLayoutId id="2147483957" r:id="rId10"/>
    <p:sldLayoutId id="2147484050" r:id="rId11"/>
    <p:sldLayoutId id="2147483774" r:id="rId12"/>
    <p:sldLayoutId id="2147484062" r:id="rId13"/>
    <p:sldLayoutId id="2147483771" r:id="rId14"/>
    <p:sldLayoutId id="2147484074" r:id="rId15"/>
    <p:sldLayoutId id="2147483763" r:id="rId16"/>
    <p:sldLayoutId id="2147484086" r:id="rId17"/>
    <p:sldLayoutId id="2147483958" r:id="rId18"/>
    <p:sldLayoutId id="2147483959" r:id="rId19"/>
    <p:sldLayoutId id="2147484131" r:id="rId20"/>
    <p:sldLayoutId id="2147484139" r:id="rId21"/>
    <p:sldLayoutId id="2147484142" r:id="rId22"/>
    <p:sldLayoutId id="2147484145" r:id="rId23"/>
    <p:sldLayoutId id="2147484146" r:id="rId24"/>
    <p:sldLayoutId id="2147484148" r:id="rId25"/>
  </p:sldLayoutIdLst>
  <p:hf sldNum="0" hdr="0" dt="0"/>
  <p:txStyles>
    <p:titleStyle>
      <a:lvl1pPr algn="l" defTabSz="457200" rtl="0" eaLnBrk="1" latinLnBrk="0" hangingPunct="1">
        <a:spcBef>
          <a:spcPct val="0"/>
        </a:spcBef>
        <a:buNone/>
        <a:defRPr sz="2800" kern="1200">
          <a:solidFill>
            <a:srgbClr val="3095B4"/>
          </a:solidFill>
          <a:latin typeface="Gill Sans MT"/>
          <a:ea typeface="+mj-ea"/>
          <a:cs typeface="Gill Sans MT"/>
        </a:defRPr>
      </a:lvl1pPr>
    </p:titleStyle>
    <p:body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6"/>
            <a:ext cx="8229600" cy="648757"/>
          </a:xfrm>
          <a:prstGeom prst="rect">
            <a:avLst/>
          </a:prstGeom>
        </p:spPr>
        <p:txBody>
          <a:bodyPr vert="horz" lIns="91440" tIns="45720" rIns="91440" bIns="45720" rtlCol="0" anchor="t">
            <a:noAutofit/>
          </a:bodyPr>
          <a:lstStyle/>
          <a:p>
            <a:r>
              <a:rPr lang="en-US"/>
              <a:t>Click to add page header</a:t>
            </a:r>
          </a:p>
        </p:txBody>
      </p:sp>
      <p:sp>
        <p:nvSpPr>
          <p:cNvPr id="3" name="Text Placeholder 2"/>
          <p:cNvSpPr>
            <a:spLocks noGrp="1"/>
          </p:cNvSpPr>
          <p:nvPr>
            <p:ph type="body" idx="1"/>
          </p:nvPr>
        </p:nvSpPr>
        <p:spPr>
          <a:xfrm>
            <a:off x="457200" y="922866"/>
            <a:ext cx="8229600" cy="3810000"/>
          </a:xfrm>
          <a:prstGeom prst="rect">
            <a:avLst/>
          </a:prstGeom>
        </p:spPr>
        <p:txBody>
          <a:bodyPr vert="horz" lIns="91440" tIns="45720" rIns="91440" bIns="4572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p:nvCxnSpPr>
        <p:spPr>
          <a:xfrm>
            <a:off x="458629" y="4828977"/>
            <a:ext cx="8228183" cy="0"/>
          </a:xfrm>
          <a:prstGeom prst="line">
            <a:avLst/>
          </a:prstGeom>
          <a:ln w="6350" cmpd="sng">
            <a:solidFill>
              <a:srgbClr val="005172"/>
            </a:solidFill>
          </a:ln>
          <a:effectLst/>
        </p:spPr>
        <p:style>
          <a:lnRef idx="2">
            <a:schemeClr val="accent1"/>
          </a:lnRef>
          <a:fillRef idx="0">
            <a:schemeClr val="accent1"/>
          </a:fillRef>
          <a:effectRef idx="1">
            <a:schemeClr val="accent1"/>
          </a:effectRef>
          <a:fontRef idx="minor">
            <a:schemeClr val="tx1"/>
          </a:fontRef>
        </p:style>
      </p:cxnSp>
      <p:pic>
        <p:nvPicPr>
          <p:cNvPr id="8" name="Picture 7" descr="DB_WORDMARK_RGB.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7678" y="4884899"/>
            <a:ext cx="807722" cy="118493"/>
          </a:xfrm>
          <a:prstGeom prst="rect">
            <a:avLst/>
          </a:prstGeom>
        </p:spPr>
      </p:pic>
      <p:cxnSp>
        <p:nvCxnSpPr>
          <p:cNvPr id="9" name="Straight Connector 8"/>
          <p:cNvCxnSpPr/>
          <p:nvPr/>
        </p:nvCxnSpPr>
        <p:spPr>
          <a:xfrm>
            <a:off x="8457827" y="4892742"/>
            <a:ext cx="0" cy="143464"/>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txBox="1">
            <a:spLocks/>
          </p:cNvSpPr>
          <p:nvPr userDrawn="1"/>
        </p:nvSpPr>
        <p:spPr>
          <a:xfrm>
            <a:off x="8452235" y="4851939"/>
            <a:ext cx="234565" cy="200170"/>
          </a:xfrm>
          <a:prstGeom prst="rect">
            <a:avLst/>
          </a:prstGeom>
        </p:spPr>
        <p:txBody>
          <a:bodyPr vert="horz" lIns="27432" tIns="45720" rIns="27432"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38CA39-A4DF-E64D-A66B-28C3312FC8DB}" type="slidenum">
              <a:rPr lang="en-US" sz="800" smtClean="0">
                <a:solidFill>
                  <a:srgbClr val="3095B4"/>
                </a:solidFill>
                <a:latin typeface="Gill Sans MT" charset="0"/>
                <a:ea typeface="Gill Sans MT" charset="0"/>
                <a:cs typeface="Gill Sans MT" charset="0"/>
              </a:rPr>
              <a:pPr/>
              <a:t>‹#›</a:t>
            </a:fld>
            <a:endParaRPr lang="en-US" sz="800" dirty="0">
              <a:solidFill>
                <a:srgbClr val="3095B4"/>
              </a:solidFill>
              <a:latin typeface="Gill Sans MT" charset="0"/>
              <a:ea typeface="Gill Sans MT" charset="0"/>
              <a:cs typeface="Gill Sans MT" charset="0"/>
            </a:endParaRPr>
          </a:p>
        </p:txBody>
      </p:sp>
      <p:sp>
        <p:nvSpPr>
          <p:cNvPr id="13" name="Footer Placeholder 4"/>
          <p:cNvSpPr>
            <a:spLocks noGrp="1"/>
          </p:cNvSpPr>
          <p:nvPr>
            <p:ph type="ftr" sz="quarter" idx="3"/>
          </p:nvPr>
        </p:nvSpPr>
        <p:spPr>
          <a:xfrm>
            <a:off x="6373706" y="4851938"/>
            <a:ext cx="2078529" cy="200168"/>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Dec 2022</a:t>
            </a:r>
            <a:endParaRPr lang="en-US" dirty="0"/>
          </a:p>
        </p:txBody>
      </p:sp>
      <p:sp>
        <p:nvSpPr>
          <p:cNvPr id="10" name="Footer Placeholder 4">
            <a:extLst>
              <a:ext uri="{FF2B5EF4-FFF2-40B4-BE49-F238E27FC236}">
                <a16:creationId xmlns:a16="http://schemas.microsoft.com/office/drawing/2014/main" id="{2AC80896-046F-4D96-A8B9-92550BF9D194}"/>
              </a:ext>
            </a:extLst>
          </p:cNvPr>
          <p:cNvSpPr txBox="1">
            <a:spLocks/>
          </p:cNvSpPr>
          <p:nvPr userDrawn="1"/>
        </p:nvSpPr>
        <p:spPr>
          <a:xfrm>
            <a:off x="3532735" y="4864390"/>
            <a:ext cx="2078529" cy="200168"/>
          </a:xfrm>
          <a:prstGeom prst="rect">
            <a:avLst/>
          </a:prstGeom>
        </p:spPr>
        <p:txBody>
          <a:bodyPr vert="horz" lIns="91440" tIns="45720" rIns="91440" bIns="45720" rtlCol="0" anchor="ctr">
            <a:noAutofit/>
          </a:bodyPr>
          <a:lstStyle>
            <a:defPPr>
              <a:defRPr lang="en-US"/>
            </a:defPPr>
            <a:lvl1pPr marL="0" algn="r" defTabSz="457200" rtl="0" eaLnBrk="1" latinLnBrk="0" hangingPunct="1">
              <a:defRPr sz="700" b="0" kern="1200">
                <a:solidFill>
                  <a:srgbClr val="3095B4"/>
                </a:solidFill>
                <a:latin typeface="Gill Sans MT"/>
                <a:ea typeface="+mn-ea"/>
                <a:cs typeface="Gill Sans M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CONFIDENTIAL</a:t>
            </a:r>
          </a:p>
        </p:txBody>
      </p:sp>
      <p:sp>
        <p:nvSpPr>
          <p:cNvPr id="4" name="MSIPCMContentMarking" descr="{&quot;HashCode&quot;:-350798753,&quot;Placement&quot;:&quot;Footer&quot;,&quot;Top&quot;:387.034332,&quot;Left&quot;:322.0452,&quot;SlideWidth&quot;:720,&quot;SlideHeight&quot;:405}">
            <a:extLst>
              <a:ext uri="{FF2B5EF4-FFF2-40B4-BE49-F238E27FC236}">
                <a16:creationId xmlns:a16="http://schemas.microsoft.com/office/drawing/2014/main" id="{D3C542A2-0255-4CC2-8E4B-BB0C17D17DC9}"/>
              </a:ext>
            </a:extLst>
          </p:cNvPr>
          <p:cNvSpPr txBox="1"/>
          <p:nvPr userDrawn="1"/>
        </p:nvSpPr>
        <p:spPr>
          <a:xfrm>
            <a:off x="4089974" y="4915336"/>
            <a:ext cx="964052" cy="228163"/>
          </a:xfrm>
          <a:prstGeom prst="rect">
            <a:avLst/>
          </a:prstGeom>
        </p:spPr>
        <p:txBody>
          <a:bodyPr vert="horz" wrap="square" lIns="0" tIns="0" rIns="0" bIns="0" rtlCol="0" anchor="ctr" anchorCtr="1">
            <a:noAutofit/>
          </a:bodyPr>
          <a:lstStyle/>
          <a:p>
            <a:pPr marL="0" indent="0" algn="ctr">
              <a:spcBef>
                <a:spcPts val="0"/>
              </a:spcBef>
              <a:spcAft>
                <a:spcPts val="0"/>
              </a:spcAft>
              <a:buNone/>
            </a:pPr>
            <a:r>
              <a:rPr lang="en-IE" sz="800">
                <a:solidFill>
                  <a:srgbClr val="000000"/>
                </a:solidFill>
                <a:latin typeface="Calibri" panose="020F0502020204030204" pitchFamily="34" charset="0"/>
              </a:rPr>
              <a:t>Internal Use Only</a:t>
            </a:r>
          </a:p>
        </p:txBody>
      </p:sp>
    </p:spTree>
    <p:extLst>
      <p:ext uri="{BB962C8B-B14F-4D97-AF65-F5344CB8AC3E}">
        <p14:creationId xmlns:p14="http://schemas.microsoft.com/office/powerpoint/2010/main" val="1349236685"/>
      </p:ext>
    </p:extLst>
  </p:cSld>
  <p:clrMap bg1="lt1" tx1="dk1" bg2="lt2" tx2="dk2" accent1="accent1" accent2="accent2" accent3="accent3" accent4="accent4" accent5="accent5" accent6="accent6" hlink="hlink" folHlink="folHlink"/>
  <p:sldLayoutIdLst>
    <p:sldLayoutId id="2147484149" r:id="rId1"/>
  </p:sldLayoutIdLst>
  <p:hf sldNum="0" hdr="0" dt="0"/>
  <p:txStyles>
    <p:titleStyle>
      <a:lvl1pPr algn="l" defTabSz="457200" rtl="0" eaLnBrk="1" latinLnBrk="0" hangingPunct="1">
        <a:spcBef>
          <a:spcPct val="0"/>
        </a:spcBef>
        <a:buNone/>
        <a:defRPr sz="2800" kern="1200">
          <a:solidFill>
            <a:srgbClr val="3095B4"/>
          </a:solidFill>
          <a:latin typeface="Gill Sans MT"/>
          <a:ea typeface="+mj-ea"/>
          <a:cs typeface="Gill Sans MT"/>
        </a:defRPr>
      </a:lvl1pPr>
    </p:titleStyle>
    <p:body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6"/>
            <a:ext cx="8229600" cy="648757"/>
          </a:xfrm>
          <a:prstGeom prst="rect">
            <a:avLst/>
          </a:prstGeom>
        </p:spPr>
        <p:txBody>
          <a:bodyPr vert="horz" lIns="91440" tIns="45720" rIns="91440" bIns="45720" rtlCol="0" anchor="t">
            <a:noAutofit/>
          </a:bodyPr>
          <a:lstStyle/>
          <a:p>
            <a:r>
              <a:rPr lang="en-US"/>
              <a:t>Click to add page header</a:t>
            </a:r>
          </a:p>
        </p:txBody>
      </p:sp>
      <p:sp>
        <p:nvSpPr>
          <p:cNvPr id="3" name="Text Placeholder 2"/>
          <p:cNvSpPr>
            <a:spLocks noGrp="1"/>
          </p:cNvSpPr>
          <p:nvPr>
            <p:ph type="body" idx="1"/>
          </p:nvPr>
        </p:nvSpPr>
        <p:spPr>
          <a:xfrm>
            <a:off x="457200" y="922866"/>
            <a:ext cx="8229600" cy="3810000"/>
          </a:xfrm>
          <a:prstGeom prst="rect">
            <a:avLst/>
          </a:prstGeom>
        </p:spPr>
        <p:txBody>
          <a:bodyPr vert="horz" lIns="91440" tIns="45720" rIns="91440" bIns="4572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p:nvCxnSpPr>
        <p:spPr>
          <a:xfrm>
            <a:off x="458629" y="4828977"/>
            <a:ext cx="8228183" cy="0"/>
          </a:xfrm>
          <a:prstGeom prst="line">
            <a:avLst/>
          </a:prstGeom>
          <a:ln w="6350" cmpd="sng">
            <a:solidFill>
              <a:srgbClr val="005172"/>
            </a:solidFill>
          </a:ln>
          <a:effectLst/>
        </p:spPr>
        <p:style>
          <a:lnRef idx="2">
            <a:schemeClr val="accent1"/>
          </a:lnRef>
          <a:fillRef idx="0">
            <a:schemeClr val="accent1"/>
          </a:fillRef>
          <a:effectRef idx="1">
            <a:schemeClr val="accent1"/>
          </a:effectRef>
          <a:fontRef idx="minor">
            <a:schemeClr val="tx1"/>
          </a:fontRef>
        </p:style>
      </p:cxnSp>
      <p:pic>
        <p:nvPicPr>
          <p:cNvPr id="8" name="Picture 7" descr="DB_WORDMARK_RGB.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7678" y="4884899"/>
            <a:ext cx="807722" cy="118493"/>
          </a:xfrm>
          <a:prstGeom prst="rect">
            <a:avLst/>
          </a:prstGeom>
        </p:spPr>
      </p:pic>
      <p:cxnSp>
        <p:nvCxnSpPr>
          <p:cNvPr id="9" name="Straight Connector 8"/>
          <p:cNvCxnSpPr/>
          <p:nvPr/>
        </p:nvCxnSpPr>
        <p:spPr>
          <a:xfrm>
            <a:off x="8457827" y="4892742"/>
            <a:ext cx="0" cy="143464"/>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txBox="1">
            <a:spLocks/>
          </p:cNvSpPr>
          <p:nvPr userDrawn="1"/>
        </p:nvSpPr>
        <p:spPr>
          <a:xfrm>
            <a:off x="8452235" y="4851939"/>
            <a:ext cx="234565" cy="200170"/>
          </a:xfrm>
          <a:prstGeom prst="rect">
            <a:avLst/>
          </a:prstGeom>
        </p:spPr>
        <p:txBody>
          <a:bodyPr vert="horz" lIns="27432" tIns="45720" rIns="27432"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38CA39-A4DF-E64D-A66B-28C3312FC8DB}" type="slidenum">
              <a:rPr lang="en-US" sz="800" smtClean="0">
                <a:solidFill>
                  <a:srgbClr val="3095B4"/>
                </a:solidFill>
                <a:latin typeface="Gill Sans MT" charset="0"/>
                <a:ea typeface="Gill Sans MT" charset="0"/>
                <a:cs typeface="Gill Sans MT" charset="0"/>
              </a:rPr>
              <a:pPr/>
              <a:t>‹#›</a:t>
            </a:fld>
            <a:endParaRPr lang="en-US" sz="800" dirty="0">
              <a:solidFill>
                <a:srgbClr val="3095B4"/>
              </a:solidFill>
              <a:latin typeface="Gill Sans MT" charset="0"/>
              <a:ea typeface="Gill Sans MT" charset="0"/>
              <a:cs typeface="Gill Sans MT" charset="0"/>
            </a:endParaRPr>
          </a:p>
        </p:txBody>
      </p:sp>
      <p:sp>
        <p:nvSpPr>
          <p:cNvPr id="13" name="Footer Placeholder 4"/>
          <p:cNvSpPr>
            <a:spLocks noGrp="1"/>
          </p:cNvSpPr>
          <p:nvPr>
            <p:ph type="ftr" sz="quarter" idx="3"/>
          </p:nvPr>
        </p:nvSpPr>
        <p:spPr>
          <a:xfrm>
            <a:off x="6373706" y="4851938"/>
            <a:ext cx="2078529" cy="200168"/>
          </a:xfrm>
          <a:prstGeom prst="rect">
            <a:avLst/>
          </a:prstGeom>
        </p:spPr>
        <p:txBody>
          <a:bodyPr vert="horz" lIns="91440" tIns="45720" rIns="91440" bIns="45720" rtlCol="0" anchor="ctr">
            <a:noAutofit/>
          </a:bodyPr>
          <a:lstStyle>
            <a:lvl1pPr algn="r">
              <a:defRPr sz="700" b="0">
                <a:solidFill>
                  <a:srgbClr val="3095B4"/>
                </a:solidFill>
                <a:latin typeface="Gill Sans MT"/>
                <a:cs typeface="Gill Sans MT"/>
              </a:defRPr>
            </a:lvl1pPr>
          </a:lstStyle>
          <a:p>
            <a:r>
              <a:rPr lang="en-US"/>
              <a:t>Cloud Services Nov 2022</a:t>
            </a:r>
            <a:endParaRPr lang="en-US" dirty="0"/>
          </a:p>
        </p:txBody>
      </p:sp>
      <p:sp>
        <p:nvSpPr>
          <p:cNvPr id="10" name="Footer Placeholder 4">
            <a:extLst>
              <a:ext uri="{FF2B5EF4-FFF2-40B4-BE49-F238E27FC236}">
                <a16:creationId xmlns:a16="http://schemas.microsoft.com/office/drawing/2014/main" id="{2AC80896-046F-4D96-A8B9-92550BF9D194}"/>
              </a:ext>
            </a:extLst>
          </p:cNvPr>
          <p:cNvSpPr txBox="1">
            <a:spLocks/>
          </p:cNvSpPr>
          <p:nvPr userDrawn="1"/>
        </p:nvSpPr>
        <p:spPr>
          <a:xfrm>
            <a:off x="3532735" y="4864390"/>
            <a:ext cx="2078529" cy="200168"/>
          </a:xfrm>
          <a:prstGeom prst="rect">
            <a:avLst/>
          </a:prstGeom>
        </p:spPr>
        <p:txBody>
          <a:bodyPr vert="horz" lIns="91440" tIns="45720" rIns="91440" bIns="45720" rtlCol="0" anchor="ctr">
            <a:noAutofit/>
          </a:bodyPr>
          <a:lstStyle>
            <a:defPPr>
              <a:defRPr lang="en-US"/>
            </a:defPPr>
            <a:lvl1pPr marL="0" algn="r" defTabSz="457200" rtl="0" eaLnBrk="1" latinLnBrk="0" hangingPunct="1">
              <a:defRPr sz="700" b="0" kern="1200">
                <a:solidFill>
                  <a:srgbClr val="3095B4"/>
                </a:solidFill>
                <a:latin typeface="Gill Sans MT"/>
                <a:ea typeface="+mn-ea"/>
                <a:cs typeface="Gill Sans M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CONFIDENTIAL</a:t>
            </a:r>
          </a:p>
        </p:txBody>
      </p:sp>
      <p:sp>
        <p:nvSpPr>
          <p:cNvPr id="4" name="MSIPCMContentMarking" descr="{&quot;HashCode&quot;:-350798753,&quot;Placement&quot;:&quot;Footer&quot;,&quot;Top&quot;:387.034332,&quot;Left&quot;:322.0452,&quot;SlideWidth&quot;:720,&quot;SlideHeight&quot;:405}">
            <a:extLst>
              <a:ext uri="{FF2B5EF4-FFF2-40B4-BE49-F238E27FC236}">
                <a16:creationId xmlns:a16="http://schemas.microsoft.com/office/drawing/2014/main" id="{34A56E80-894E-4AE0-B8AC-B71BA4F611CD}"/>
              </a:ext>
            </a:extLst>
          </p:cNvPr>
          <p:cNvSpPr txBox="1"/>
          <p:nvPr userDrawn="1"/>
        </p:nvSpPr>
        <p:spPr>
          <a:xfrm>
            <a:off x="4089974" y="4915336"/>
            <a:ext cx="964052" cy="228163"/>
          </a:xfrm>
          <a:prstGeom prst="rect">
            <a:avLst/>
          </a:prstGeom>
        </p:spPr>
        <p:txBody>
          <a:bodyPr vert="horz" wrap="square" lIns="0" tIns="0" rIns="0" bIns="0" rtlCol="0" anchor="ctr" anchorCtr="1">
            <a:noAutofit/>
          </a:bodyPr>
          <a:lstStyle/>
          <a:p>
            <a:pPr marL="0" indent="0" algn="ctr">
              <a:spcBef>
                <a:spcPts val="0"/>
              </a:spcBef>
              <a:spcAft>
                <a:spcPts val="0"/>
              </a:spcAft>
              <a:buNone/>
            </a:pPr>
            <a:r>
              <a:rPr lang="en-IE" sz="800">
                <a:solidFill>
                  <a:srgbClr val="000000"/>
                </a:solidFill>
                <a:latin typeface="Calibri" panose="020F0502020204030204" pitchFamily="34" charset="0"/>
              </a:rPr>
              <a:t>Internal Use Only</a:t>
            </a:r>
          </a:p>
        </p:txBody>
      </p:sp>
    </p:spTree>
    <p:extLst>
      <p:ext uri="{BB962C8B-B14F-4D97-AF65-F5344CB8AC3E}">
        <p14:creationId xmlns:p14="http://schemas.microsoft.com/office/powerpoint/2010/main" val="1349236685"/>
      </p:ext>
    </p:extLst>
  </p:cSld>
  <p:clrMap bg1="lt1" tx1="dk1" bg2="lt2" tx2="dk2" accent1="accent1" accent2="accent2" accent3="accent3" accent4="accent4" accent5="accent5" accent6="accent6" hlink="hlink" folHlink="folHlink"/>
  <p:sldLayoutIdLst>
    <p:sldLayoutId id="2147484152" r:id="rId1"/>
    <p:sldLayoutId id="2147484151" r:id="rId2"/>
  </p:sldLayoutIdLst>
  <p:hf sldNum="0" hdr="0" dt="0"/>
  <p:txStyles>
    <p:titleStyle>
      <a:lvl1pPr algn="l" defTabSz="457200" rtl="0" eaLnBrk="1" latinLnBrk="0" hangingPunct="1">
        <a:spcBef>
          <a:spcPct val="0"/>
        </a:spcBef>
        <a:buNone/>
        <a:defRPr sz="2800" kern="1200">
          <a:solidFill>
            <a:srgbClr val="3095B4"/>
          </a:solidFill>
          <a:latin typeface="Gill Sans MT"/>
          <a:ea typeface="+mj-ea"/>
          <a:cs typeface="Gill Sans MT"/>
        </a:defRPr>
      </a:lvl1pPr>
    </p:titleStyle>
    <p:body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tst.plus.dnb.com/v1/data/duns/310358333?blockIDs=companyinfo_L4_v1"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tst.plus.dnb.com/v1/data/duns/360313241?blockIDs=companyfinancials_L4_v3"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tst.plus.dnb.com/v1/data/duns/001344746?blockIDs=supplychainriskindex_L1_v1"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tst.plus.dnb.com/v1/industryprofile?versionId=v1&amp;productId=indsum&amp;naics=513199"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tst.plus.dnb.com/v1/data/duns/200002657?blockIDs=companyinfo_L4_v1"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support.dnb.com/" TargetMode="External"/><Relationship Id="rId3" Type="http://schemas.openxmlformats.org/officeDocument/2006/relationships/hyperlink" Target="https://confluence.aws.dnb.com/display/DP/DAAS+Program+Home" TargetMode="External"/><Relationship Id="rId7" Type="http://schemas.openxmlformats.org/officeDocument/2006/relationships/hyperlink" Target="https://dnb.splunkcloud.com/en-US/app/launcher/home" TargetMode="External"/><Relationship Id="rId2" Type="http://schemas.openxmlformats.org/officeDocument/2006/relationships/hyperlink" Target="https://mydnb.sharepoint.com/sites/teams/productoperations/DaaSStrategy/" TargetMode="External"/><Relationship Id="rId1" Type="http://schemas.openxmlformats.org/officeDocument/2006/relationships/slideLayout" Target="../slideLayouts/slideLayout2.xml"/><Relationship Id="rId6" Type="http://schemas.openxmlformats.org/officeDocument/2006/relationships/hyperlink" Target="https://tst.plus.dnb.com/" TargetMode="External"/><Relationship Id="rId5" Type="http://schemas.openxmlformats.org/officeDocument/2006/relationships/hyperlink" Target="https://stg.directplus.documentation.dnb.com/html/staging/InternalSubscriberProvisioning.html" TargetMode="External"/><Relationship Id="rId10" Type="http://schemas.openxmlformats.org/officeDocument/2006/relationships/hyperlink" Target="https://directplus.documentation.dnb.com/" TargetMode="External"/><Relationship Id="rId4" Type="http://schemas.openxmlformats.org/officeDocument/2006/relationships/hyperlink" Target="https://jira.aws.dnb.com/projects" TargetMode="External"/><Relationship Id="rId9" Type="http://schemas.openxmlformats.org/officeDocument/2006/relationships/hyperlink" Target="https://stg.directplus.documentation.dnb.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058F-3A2A-0349-97E4-5E14BE3B690A}"/>
              </a:ext>
            </a:extLst>
          </p:cNvPr>
          <p:cNvSpPr>
            <a:spLocks noGrp="1"/>
          </p:cNvSpPr>
          <p:nvPr>
            <p:ph type="ctrTitle" idx="4294967295"/>
          </p:nvPr>
        </p:nvSpPr>
        <p:spPr>
          <a:xfrm>
            <a:off x="3128963" y="1420813"/>
            <a:ext cx="6015037" cy="777875"/>
          </a:xfrm>
        </p:spPr>
        <p:txBody>
          <a:bodyPr/>
          <a:lstStyle/>
          <a:p>
            <a:r>
              <a:rPr lang="en-US" sz="4000" dirty="0">
                <a:solidFill>
                  <a:schemeClr val="bg1"/>
                </a:solidFill>
              </a:rPr>
              <a:t>Cloud Services UAT Kickoff</a:t>
            </a:r>
            <a:endParaRPr lang="en-US" sz="4800" dirty="0">
              <a:solidFill>
                <a:schemeClr val="bg1"/>
              </a:solidFill>
            </a:endParaRPr>
          </a:p>
        </p:txBody>
      </p:sp>
      <p:pic>
        <p:nvPicPr>
          <p:cNvPr id="6" name="Picture 5">
            <a:extLst>
              <a:ext uri="{FF2B5EF4-FFF2-40B4-BE49-F238E27FC236}">
                <a16:creationId xmlns:a16="http://schemas.microsoft.com/office/drawing/2014/main" id="{1B757938-AB96-BF4E-9C29-3F7269D784F2}"/>
              </a:ext>
            </a:extLst>
          </p:cNvPr>
          <p:cNvPicPr>
            <a:picLocks noChangeAspect="1"/>
          </p:cNvPicPr>
          <p:nvPr/>
        </p:nvPicPr>
        <p:blipFill>
          <a:blip r:embed="rId3"/>
          <a:stretch>
            <a:fillRect/>
          </a:stretch>
        </p:blipFill>
        <p:spPr>
          <a:xfrm>
            <a:off x="3540504" y="910797"/>
            <a:ext cx="2270114" cy="334746"/>
          </a:xfrm>
          <a:prstGeom prst="rect">
            <a:avLst/>
          </a:prstGeom>
        </p:spPr>
      </p:pic>
      <p:sp>
        <p:nvSpPr>
          <p:cNvPr id="8" name="Text Placeholder 2">
            <a:extLst>
              <a:ext uri="{FF2B5EF4-FFF2-40B4-BE49-F238E27FC236}">
                <a16:creationId xmlns:a16="http://schemas.microsoft.com/office/drawing/2014/main" id="{944923B4-8D6A-4741-AB5E-D91F1B475DA0}"/>
              </a:ext>
            </a:extLst>
          </p:cNvPr>
          <p:cNvSpPr txBox="1">
            <a:spLocks/>
          </p:cNvSpPr>
          <p:nvPr/>
        </p:nvSpPr>
        <p:spPr>
          <a:xfrm>
            <a:off x="6869609" y="3913543"/>
            <a:ext cx="3315152" cy="414867"/>
          </a:xfrm>
          <a:prstGeom prst="rect">
            <a:avLst/>
          </a:prstGeom>
        </p:spPr>
        <p:txBody>
          <a:bodyPr/>
          <a:lst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200" dirty="0">
              <a:solidFill>
                <a:schemeClr val="bg1">
                  <a:lumMod val="95000"/>
                </a:schemeClr>
              </a:solidFill>
            </a:endParaRPr>
          </a:p>
        </p:txBody>
      </p:sp>
      <p:sp>
        <p:nvSpPr>
          <p:cNvPr id="9" name="Text Placeholder 2">
            <a:extLst>
              <a:ext uri="{FF2B5EF4-FFF2-40B4-BE49-F238E27FC236}">
                <a16:creationId xmlns:a16="http://schemas.microsoft.com/office/drawing/2014/main" id="{3FFEF3ED-4743-4559-B29B-8B2808A60C06}"/>
              </a:ext>
            </a:extLst>
          </p:cNvPr>
          <p:cNvSpPr txBox="1">
            <a:spLocks/>
          </p:cNvSpPr>
          <p:nvPr/>
        </p:nvSpPr>
        <p:spPr>
          <a:xfrm>
            <a:off x="6798896" y="4690757"/>
            <a:ext cx="3315152" cy="414867"/>
          </a:xfrm>
          <a:prstGeom prst="rect">
            <a:avLst/>
          </a:prstGeom>
        </p:spPr>
        <p:txBody>
          <a:bodyPr/>
          <a:lst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solidFill>
                  <a:schemeClr val="bg1">
                    <a:lumMod val="95000"/>
                  </a:schemeClr>
                </a:solidFill>
              </a:rPr>
              <a:t>INTERNAL USE ONLY</a:t>
            </a:r>
          </a:p>
        </p:txBody>
      </p:sp>
      <p:sp>
        <p:nvSpPr>
          <p:cNvPr id="10" name="Text Placeholder 2">
            <a:extLst>
              <a:ext uri="{FF2B5EF4-FFF2-40B4-BE49-F238E27FC236}">
                <a16:creationId xmlns:a16="http://schemas.microsoft.com/office/drawing/2014/main" id="{FF955FB8-7888-494D-A57A-548B5B96A4F2}"/>
              </a:ext>
            </a:extLst>
          </p:cNvPr>
          <p:cNvSpPr txBox="1">
            <a:spLocks/>
          </p:cNvSpPr>
          <p:nvPr/>
        </p:nvSpPr>
        <p:spPr>
          <a:xfrm>
            <a:off x="5250264" y="2214260"/>
            <a:ext cx="3315152" cy="493429"/>
          </a:xfrm>
          <a:prstGeom prst="rect">
            <a:avLst/>
          </a:prstGeom>
        </p:spPr>
        <p:txBody>
          <a:bodyPr lIns="91440" tIns="45720" rIns="91440" bIns="45720" anchor="t"/>
          <a:lst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chemeClr val="bg1">
                    <a:lumMod val="95000"/>
                  </a:schemeClr>
                </a:solidFill>
              </a:rPr>
              <a:t>1.24.05 – Apr 10</a:t>
            </a:r>
            <a:r>
              <a:rPr lang="en-US" sz="2400" baseline="30000" dirty="0">
                <a:solidFill>
                  <a:schemeClr val="bg1">
                    <a:lumMod val="95000"/>
                  </a:schemeClr>
                </a:solidFill>
              </a:rPr>
              <a:t>th</a:t>
            </a:r>
            <a:r>
              <a:rPr lang="en-US" sz="2400" dirty="0">
                <a:solidFill>
                  <a:schemeClr val="bg1">
                    <a:lumMod val="95000"/>
                  </a:schemeClr>
                </a:solidFill>
              </a:rPr>
              <a:t> 2024</a:t>
            </a:r>
          </a:p>
        </p:txBody>
      </p:sp>
    </p:spTree>
    <p:extLst>
      <p:ext uri="{BB962C8B-B14F-4D97-AF65-F5344CB8AC3E}">
        <p14:creationId xmlns:p14="http://schemas.microsoft.com/office/powerpoint/2010/main" val="1405372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320722" y="440024"/>
            <a:ext cx="8509379" cy="435461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1174507205"/>
              </p:ext>
            </p:extLst>
          </p:nvPr>
        </p:nvGraphicFramePr>
        <p:xfrm>
          <a:off x="336624" y="485604"/>
          <a:ext cx="8509379" cy="4263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288857" y="128456"/>
            <a:ext cx="85571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Products </a:t>
            </a:r>
          </a:p>
        </p:txBody>
      </p:sp>
      <p:sp>
        <p:nvSpPr>
          <p:cNvPr id="7" name="TextBox 6">
            <a:extLst>
              <a:ext uri="{FF2B5EF4-FFF2-40B4-BE49-F238E27FC236}">
                <a16:creationId xmlns:a16="http://schemas.microsoft.com/office/drawing/2014/main" id="{8F29EBFC-7840-4774-B8C7-41C06545E472}"/>
              </a:ext>
            </a:extLst>
          </p:cNvPr>
          <p:cNvSpPr txBox="1"/>
          <p:nvPr/>
        </p:nvSpPr>
        <p:spPr>
          <a:xfrm>
            <a:off x="5589540" y="4401636"/>
            <a:ext cx="1763624" cy="438582"/>
          </a:xfrm>
          <a:prstGeom prst="rect">
            <a:avLst/>
          </a:prstGeom>
          <a:noFill/>
        </p:spPr>
        <p:txBody>
          <a:bodyPr wrap="none" rtlCol="0">
            <a:spAutoFit/>
          </a:bodyPr>
          <a:lstStyle/>
          <a:p>
            <a:pPr lvl="0"/>
            <a:r>
              <a:rPr lang="en-US" sz="750" i="1" dirty="0">
                <a:solidFill>
                  <a:schemeClr val="accent6">
                    <a:lumMod val="75000"/>
                  </a:schemeClr>
                </a:solidFill>
                <a:sym typeface="Wingdings"/>
              </a:rPr>
              <a:t>     Bold </a:t>
            </a:r>
            <a:r>
              <a:rPr lang="en-US" sz="750" i="1" dirty="0">
                <a:sym typeface="Wingdings"/>
              </a:rPr>
              <a:t>New for this release</a:t>
            </a:r>
          </a:p>
          <a:p>
            <a:r>
              <a:rPr lang="en-US" sz="750" i="1" dirty="0">
                <a:sym typeface="Wingdings"/>
              </a:rPr>
              <a:t>     Italics represents it is Customer Specific </a:t>
            </a:r>
          </a:p>
          <a:p>
            <a:pPr marL="128588" indent="-128588">
              <a:buFont typeface="Wingdings"/>
              <a:buChar char="s"/>
            </a:pPr>
            <a:endParaRPr lang="en-US" sz="750" i="1" dirty="0">
              <a:sym typeface="Wingdings"/>
            </a:endParaRPr>
          </a:p>
        </p:txBody>
      </p:sp>
      <p:sp>
        <p:nvSpPr>
          <p:cNvPr id="2" name="Footer Placeholder 1">
            <a:extLst>
              <a:ext uri="{FF2B5EF4-FFF2-40B4-BE49-F238E27FC236}">
                <a16:creationId xmlns:a16="http://schemas.microsoft.com/office/drawing/2014/main" id="{5513D65C-1530-475B-B347-33BAB345A904}"/>
              </a:ext>
            </a:extLst>
          </p:cNvPr>
          <p:cNvSpPr>
            <a:spLocks noGrp="1"/>
          </p:cNvSpPr>
          <p:nvPr>
            <p:ph type="ftr" sz="quarter" idx="10"/>
          </p:nvPr>
        </p:nvSpPr>
        <p:spPr>
          <a:xfrm>
            <a:off x="3733393" y="4805687"/>
            <a:ext cx="4727602" cy="273844"/>
          </a:xfrm>
        </p:spPr>
        <p:txBody>
          <a:bodyPr/>
          <a:lstStyle/>
          <a:p>
            <a:r>
              <a:rPr lang="en-US" dirty="0"/>
              <a:t>Cloud Services Dec 2022</a:t>
            </a:r>
          </a:p>
        </p:txBody>
      </p:sp>
    </p:spTree>
    <p:extLst>
      <p:ext uri="{BB962C8B-B14F-4D97-AF65-F5344CB8AC3E}">
        <p14:creationId xmlns:p14="http://schemas.microsoft.com/office/powerpoint/2010/main" val="112450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320722" y="440024"/>
            <a:ext cx="8509379" cy="435461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358622907"/>
              </p:ext>
            </p:extLst>
          </p:nvPr>
        </p:nvGraphicFramePr>
        <p:xfrm>
          <a:off x="772357" y="440024"/>
          <a:ext cx="7468064" cy="43546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288857" y="128456"/>
            <a:ext cx="85571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Data Blocks </a:t>
            </a:r>
          </a:p>
        </p:txBody>
      </p:sp>
      <p:sp>
        <p:nvSpPr>
          <p:cNvPr id="2" name="Footer Placeholder 1">
            <a:extLst>
              <a:ext uri="{FF2B5EF4-FFF2-40B4-BE49-F238E27FC236}">
                <a16:creationId xmlns:a16="http://schemas.microsoft.com/office/drawing/2014/main" id="{5513D65C-1530-475B-B347-33BAB345A904}"/>
              </a:ext>
            </a:extLst>
          </p:cNvPr>
          <p:cNvSpPr>
            <a:spLocks noGrp="1"/>
          </p:cNvSpPr>
          <p:nvPr>
            <p:ph type="ftr" sz="quarter" idx="10"/>
          </p:nvPr>
        </p:nvSpPr>
        <p:spPr>
          <a:xfrm>
            <a:off x="3733393" y="4805687"/>
            <a:ext cx="4727602" cy="273844"/>
          </a:xfrm>
        </p:spPr>
        <p:txBody>
          <a:bodyPr/>
          <a:lstStyle/>
          <a:p>
            <a:r>
              <a:rPr lang="en-US" dirty="0"/>
              <a:t>Cloud Services Dec 2022</a:t>
            </a:r>
          </a:p>
        </p:txBody>
      </p:sp>
      <p:sp>
        <p:nvSpPr>
          <p:cNvPr id="3" name="TextBox 2">
            <a:extLst>
              <a:ext uri="{FF2B5EF4-FFF2-40B4-BE49-F238E27FC236}">
                <a16:creationId xmlns:a16="http://schemas.microsoft.com/office/drawing/2014/main" id="{D698F37A-BDC2-4AA0-A0CB-4D60CA0ADBF1}"/>
              </a:ext>
            </a:extLst>
          </p:cNvPr>
          <p:cNvSpPr txBox="1"/>
          <p:nvPr/>
        </p:nvSpPr>
        <p:spPr>
          <a:xfrm>
            <a:off x="772357" y="4538132"/>
            <a:ext cx="1671891" cy="267555"/>
          </a:xfrm>
          <a:prstGeom prst="rect">
            <a:avLst/>
          </a:prstGeom>
        </p:spPr>
        <p:txBody>
          <a:bodyPr vert="horz" wrap="square" lIns="91440" tIns="45720" rIns="91440" bIns="45720" rtlCol="0">
            <a:noAutofit/>
          </a:bodyPr>
          <a:lstStyle/>
          <a:p>
            <a:pPr marL="0" indent="0">
              <a:buNone/>
            </a:pPr>
            <a:r>
              <a:rPr lang="en-US" sz="1400" dirty="0">
                <a:solidFill>
                  <a:srgbClr val="FF0000"/>
                </a:solidFill>
              </a:rPr>
              <a:t>* Monitorable</a:t>
            </a:r>
          </a:p>
        </p:txBody>
      </p:sp>
    </p:spTree>
    <p:extLst>
      <p:ext uri="{BB962C8B-B14F-4D97-AF65-F5344CB8AC3E}">
        <p14:creationId xmlns:p14="http://schemas.microsoft.com/office/powerpoint/2010/main" val="1644381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320722" y="440024"/>
            <a:ext cx="8509379" cy="435461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2799229855"/>
              </p:ext>
            </p:extLst>
          </p:nvPr>
        </p:nvGraphicFramePr>
        <p:xfrm>
          <a:off x="736847" y="736846"/>
          <a:ext cx="7998780" cy="4068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288857" y="128456"/>
            <a:ext cx="85571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Data Blocks  - SBFE</a:t>
            </a:r>
          </a:p>
        </p:txBody>
      </p:sp>
      <p:sp>
        <p:nvSpPr>
          <p:cNvPr id="2" name="Footer Placeholder 1">
            <a:extLst>
              <a:ext uri="{FF2B5EF4-FFF2-40B4-BE49-F238E27FC236}">
                <a16:creationId xmlns:a16="http://schemas.microsoft.com/office/drawing/2014/main" id="{5513D65C-1530-475B-B347-33BAB345A904}"/>
              </a:ext>
            </a:extLst>
          </p:cNvPr>
          <p:cNvSpPr>
            <a:spLocks noGrp="1"/>
          </p:cNvSpPr>
          <p:nvPr>
            <p:ph type="ftr" sz="quarter" idx="10"/>
          </p:nvPr>
        </p:nvSpPr>
        <p:spPr>
          <a:xfrm>
            <a:off x="3733393" y="4805687"/>
            <a:ext cx="4727602" cy="273844"/>
          </a:xfrm>
        </p:spPr>
        <p:txBody>
          <a:bodyPr/>
          <a:lstStyle/>
          <a:p>
            <a:r>
              <a:rPr lang="en-US"/>
              <a:t>Cloud Services Dec 2022</a:t>
            </a:r>
            <a:endParaRPr lang="en-US" dirty="0"/>
          </a:p>
        </p:txBody>
      </p:sp>
      <p:sp>
        <p:nvSpPr>
          <p:cNvPr id="3" name="TextBox 2">
            <a:extLst>
              <a:ext uri="{FF2B5EF4-FFF2-40B4-BE49-F238E27FC236}">
                <a16:creationId xmlns:a16="http://schemas.microsoft.com/office/drawing/2014/main" id="{D698F37A-BDC2-4AA0-A0CB-4D60CA0ADBF1}"/>
              </a:ext>
            </a:extLst>
          </p:cNvPr>
          <p:cNvSpPr txBox="1"/>
          <p:nvPr/>
        </p:nvSpPr>
        <p:spPr>
          <a:xfrm>
            <a:off x="2041864" y="4474346"/>
            <a:ext cx="6693763" cy="331341"/>
          </a:xfrm>
          <a:prstGeom prst="rect">
            <a:avLst/>
          </a:prstGeom>
        </p:spPr>
        <p:txBody>
          <a:bodyPr vert="horz" wrap="square" lIns="91440" tIns="45720" rIns="91440" bIns="45720" rtlCol="0">
            <a:noAutofit/>
          </a:bodyPr>
          <a:lstStyle/>
          <a:p>
            <a:pPr marL="0" indent="0">
              <a:buNone/>
            </a:pPr>
            <a:r>
              <a:rPr lang="en-US" sz="1000" dirty="0">
                <a:solidFill>
                  <a:srgbClr val="FF0000"/>
                </a:solidFill>
              </a:rPr>
              <a:t>** Monitorable &amp; Applicable for versions v1(Missing Treatments) &amp; v2(Non-Missing Treatments)            </a:t>
            </a:r>
            <a:r>
              <a:rPr lang="en-US" sz="1400" dirty="0">
                <a:solidFill>
                  <a:srgbClr val="FF0000"/>
                </a:solidFill>
              </a:rPr>
              <a:t>* Monitorable</a:t>
            </a:r>
          </a:p>
        </p:txBody>
      </p:sp>
      <p:grpSp>
        <p:nvGrpSpPr>
          <p:cNvPr id="7" name="Group 6">
            <a:extLst>
              <a:ext uri="{FF2B5EF4-FFF2-40B4-BE49-F238E27FC236}">
                <a16:creationId xmlns:a16="http://schemas.microsoft.com/office/drawing/2014/main" id="{C13DFA83-B260-4869-BBC6-4D968DFDB630}"/>
              </a:ext>
            </a:extLst>
          </p:cNvPr>
          <p:cNvGrpSpPr/>
          <p:nvPr/>
        </p:nvGrpSpPr>
        <p:grpSpPr>
          <a:xfrm>
            <a:off x="3027285" y="3642697"/>
            <a:ext cx="3694787" cy="261867"/>
            <a:chOff x="33" y="3187"/>
            <a:chExt cx="3201487" cy="460800"/>
          </a:xfrm>
        </p:grpSpPr>
        <p:sp>
          <p:nvSpPr>
            <p:cNvPr id="11" name="Rectangle 10">
              <a:extLst>
                <a:ext uri="{FF2B5EF4-FFF2-40B4-BE49-F238E27FC236}">
                  <a16:creationId xmlns:a16="http://schemas.microsoft.com/office/drawing/2014/main" id="{F36C21D1-14BC-4442-9D58-082106CECB1E}"/>
                </a:ext>
              </a:extLst>
            </p:cNvPr>
            <p:cNvSpPr/>
            <p:nvPr/>
          </p:nvSpPr>
          <p:spPr>
            <a:xfrm>
              <a:off x="33" y="3187"/>
              <a:ext cx="3201487" cy="460800"/>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TextBox 11">
              <a:extLst>
                <a:ext uri="{FF2B5EF4-FFF2-40B4-BE49-F238E27FC236}">
                  <a16:creationId xmlns:a16="http://schemas.microsoft.com/office/drawing/2014/main" id="{1902FDA3-7EAA-484F-B723-17D35E1C4FE9}"/>
                </a:ext>
              </a:extLst>
            </p:cNvPr>
            <p:cNvSpPr txBox="1"/>
            <p:nvPr/>
          </p:nvSpPr>
          <p:spPr>
            <a:xfrm>
              <a:off x="33" y="3187"/>
              <a:ext cx="3201487" cy="460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Add Ons</a:t>
              </a:r>
            </a:p>
          </p:txBody>
        </p:sp>
      </p:grpSp>
      <p:grpSp>
        <p:nvGrpSpPr>
          <p:cNvPr id="8" name="Group 7">
            <a:extLst>
              <a:ext uri="{FF2B5EF4-FFF2-40B4-BE49-F238E27FC236}">
                <a16:creationId xmlns:a16="http://schemas.microsoft.com/office/drawing/2014/main" id="{E200816F-DF39-416B-AA65-49AF34479DC7}"/>
              </a:ext>
            </a:extLst>
          </p:cNvPr>
          <p:cNvGrpSpPr/>
          <p:nvPr/>
        </p:nvGrpSpPr>
        <p:grpSpPr>
          <a:xfrm>
            <a:off x="3027285" y="3899479"/>
            <a:ext cx="3742023" cy="523777"/>
            <a:chOff x="33" y="385702"/>
            <a:chExt cx="3242417" cy="700771"/>
          </a:xfrm>
        </p:grpSpPr>
        <p:sp>
          <p:nvSpPr>
            <p:cNvPr id="9" name="Rectangle 8">
              <a:extLst>
                <a:ext uri="{FF2B5EF4-FFF2-40B4-BE49-F238E27FC236}">
                  <a16:creationId xmlns:a16="http://schemas.microsoft.com/office/drawing/2014/main" id="{09387EE4-8D9E-4A85-B3DE-E8877B7A336D}"/>
                </a:ext>
              </a:extLst>
            </p:cNvPr>
            <p:cNvSpPr/>
            <p:nvPr/>
          </p:nvSpPr>
          <p:spPr>
            <a:xfrm>
              <a:off x="33" y="454056"/>
              <a:ext cx="3201487" cy="617634"/>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2210E51C-F1C3-4966-808B-014BAA9B6380}"/>
                </a:ext>
              </a:extLst>
            </p:cNvPr>
            <p:cNvSpPr txBox="1"/>
            <p:nvPr/>
          </p:nvSpPr>
          <p:spPr>
            <a:xfrm>
              <a:off x="52833" y="385702"/>
              <a:ext cx="3189617" cy="7007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71120" bIns="80010" numCol="1" spcCol="1270" anchor="t" anchorCtr="0">
              <a:noAutofit/>
            </a:bodyPr>
            <a:lstStyle/>
            <a:p>
              <a:pPr marL="57150" lvl="1" indent="-57150" defTabSz="444500">
                <a:lnSpc>
                  <a:spcPct val="90000"/>
                </a:lnSpc>
                <a:spcBef>
                  <a:spcPct val="0"/>
                </a:spcBef>
                <a:spcAft>
                  <a:spcPct val="15000"/>
                </a:spcAft>
                <a:buFontTx/>
                <a:buChar char="•"/>
              </a:pPr>
              <a:r>
                <a:rPr lang="en-US" sz="1000" kern="1200" dirty="0"/>
                <a:t>D&amp;B Standard Consumer Commercial Blended Score*</a:t>
              </a:r>
            </a:p>
            <a:p>
              <a:pPr marL="57150" lvl="1" indent="-57150" algn="l" defTabSz="444500">
                <a:lnSpc>
                  <a:spcPct val="90000"/>
                </a:lnSpc>
                <a:spcBef>
                  <a:spcPct val="0"/>
                </a:spcBef>
                <a:spcAft>
                  <a:spcPct val="15000"/>
                </a:spcAft>
                <a:buChar char="•"/>
              </a:pPr>
              <a:r>
                <a:rPr lang="en-US" sz="1000" kern="1200" dirty="0"/>
                <a:t>SBFE Consumer Commercial Blended Score*</a:t>
              </a:r>
            </a:p>
            <a:p>
              <a:pPr marL="57150" lvl="1" indent="-57150" defTabSz="444500">
                <a:lnSpc>
                  <a:spcPct val="90000"/>
                </a:lnSpc>
                <a:spcBef>
                  <a:spcPct val="0"/>
                </a:spcBef>
                <a:spcAft>
                  <a:spcPct val="15000"/>
                </a:spcAft>
                <a:buFontTx/>
                <a:buChar char="•"/>
              </a:pPr>
              <a:r>
                <a:rPr lang="en-US" sz="1000" kern="1200" dirty="0"/>
                <a:t>SBRI Consumer Commercial Blended Score*</a:t>
              </a:r>
            </a:p>
          </p:txBody>
        </p:sp>
      </p:grpSp>
    </p:spTree>
    <p:extLst>
      <p:ext uri="{BB962C8B-B14F-4D97-AF65-F5344CB8AC3E}">
        <p14:creationId xmlns:p14="http://schemas.microsoft.com/office/powerpoint/2010/main" val="401308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320722" y="440024"/>
            <a:ext cx="8509379" cy="435461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580415631"/>
              </p:ext>
            </p:extLst>
          </p:nvPr>
        </p:nvGraphicFramePr>
        <p:xfrm>
          <a:off x="888734" y="488164"/>
          <a:ext cx="7182923" cy="431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288857" y="128456"/>
            <a:ext cx="85571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Data Blocks  - Add Ons</a:t>
            </a:r>
          </a:p>
        </p:txBody>
      </p:sp>
      <p:sp>
        <p:nvSpPr>
          <p:cNvPr id="2" name="Footer Placeholder 1">
            <a:extLst>
              <a:ext uri="{FF2B5EF4-FFF2-40B4-BE49-F238E27FC236}">
                <a16:creationId xmlns:a16="http://schemas.microsoft.com/office/drawing/2014/main" id="{5513D65C-1530-475B-B347-33BAB345A904}"/>
              </a:ext>
            </a:extLst>
          </p:cNvPr>
          <p:cNvSpPr>
            <a:spLocks noGrp="1"/>
          </p:cNvSpPr>
          <p:nvPr>
            <p:ph type="ftr" sz="quarter" idx="10"/>
          </p:nvPr>
        </p:nvSpPr>
        <p:spPr>
          <a:xfrm>
            <a:off x="3733393" y="4805687"/>
            <a:ext cx="4727602" cy="273844"/>
          </a:xfrm>
        </p:spPr>
        <p:txBody>
          <a:bodyPr/>
          <a:lstStyle/>
          <a:p>
            <a:r>
              <a:rPr lang="en-US"/>
              <a:t>Cloud Services Dec 2022</a:t>
            </a:r>
            <a:endParaRPr lang="en-US" dirty="0"/>
          </a:p>
        </p:txBody>
      </p:sp>
      <p:sp>
        <p:nvSpPr>
          <p:cNvPr id="3" name="TextBox 2">
            <a:extLst>
              <a:ext uri="{FF2B5EF4-FFF2-40B4-BE49-F238E27FC236}">
                <a16:creationId xmlns:a16="http://schemas.microsoft.com/office/drawing/2014/main" id="{D698F37A-BDC2-4AA0-A0CB-4D60CA0ADBF1}"/>
              </a:ext>
            </a:extLst>
          </p:cNvPr>
          <p:cNvSpPr txBox="1"/>
          <p:nvPr/>
        </p:nvSpPr>
        <p:spPr>
          <a:xfrm>
            <a:off x="7534804" y="4527083"/>
            <a:ext cx="1288474" cy="256506"/>
          </a:xfrm>
          <a:prstGeom prst="rect">
            <a:avLst/>
          </a:prstGeom>
        </p:spPr>
        <p:txBody>
          <a:bodyPr vert="horz" wrap="square" lIns="91440" tIns="45720" rIns="91440" bIns="45720" rtlCol="0">
            <a:noAutofit/>
          </a:bodyPr>
          <a:lstStyle/>
          <a:p>
            <a:pPr marL="0" indent="0">
              <a:buNone/>
            </a:pPr>
            <a:r>
              <a:rPr lang="en-US" sz="1400" dirty="0">
                <a:solidFill>
                  <a:srgbClr val="FF0000"/>
                </a:solidFill>
              </a:rPr>
              <a:t>* Monitorable</a:t>
            </a:r>
          </a:p>
        </p:txBody>
      </p:sp>
    </p:spTree>
    <p:extLst>
      <p:ext uri="{BB962C8B-B14F-4D97-AF65-F5344CB8AC3E}">
        <p14:creationId xmlns:p14="http://schemas.microsoft.com/office/powerpoint/2010/main" val="2917778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469126" y="440024"/>
            <a:ext cx="8205747" cy="429100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240662213"/>
              </p:ext>
            </p:extLst>
          </p:nvPr>
        </p:nvGraphicFramePr>
        <p:xfrm>
          <a:off x="469126" y="511187"/>
          <a:ext cx="8084746" cy="4121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469127" y="128456"/>
            <a:ext cx="82057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Capabilities</a:t>
            </a:r>
          </a:p>
        </p:txBody>
      </p:sp>
      <p:sp>
        <p:nvSpPr>
          <p:cNvPr id="7" name="TextBox 6">
            <a:extLst>
              <a:ext uri="{FF2B5EF4-FFF2-40B4-BE49-F238E27FC236}">
                <a16:creationId xmlns:a16="http://schemas.microsoft.com/office/drawing/2014/main" id="{A6F856A1-4E7C-4EA1-9A1E-EE443E3F2931}"/>
              </a:ext>
            </a:extLst>
          </p:cNvPr>
          <p:cNvSpPr txBox="1"/>
          <p:nvPr/>
        </p:nvSpPr>
        <p:spPr>
          <a:xfrm>
            <a:off x="6790248" y="4172346"/>
            <a:ext cx="1763624" cy="553998"/>
          </a:xfrm>
          <a:prstGeom prst="rect">
            <a:avLst/>
          </a:prstGeom>
          <a:noFill/>
        </p:spPr>
        <p:txBody>
          <a:bodyPr wrap="none" rtlCol="0">
            <a:spAutoFit/>
          </a:bodyPr>
          <a:lstStyle/>
          <a:p>
            <a:pPr lvl="0"/>
            <a:r>
              <a:rPr lang="en-US" sz="750" i="1" dirty="0">
                <a:solidFill>
                  <a:schemeClr val="accent6">
                    <a:lumMod val="75000"/>
                  </a:schemeClr>
                </a:solidFill>
                <a:sym typeface="Wingdings"/>
              </a:rPr>
              <a:t>     Bold </a:t>
            </a:r>
            <a:r>
              <a:rPr lang="en-US" sz="750" i="1" dirty="0">
                <a:sym typeface="Wingdings"/>
              </a:rPr>
              <a:t>New for this release</a:t>
            </a:r>
          </a:p>
          <a:p>
            <a:r>
              <a:rPr lang="en-US" sz="750" i="1" dirty="0">
                <a:sym typeface="Wingdings"/>
              </a:rPr>
              <a:t>     Italics represents it is Customer Specific </a:t>
            </a:r>
          </a:p>
          <a:p>
            <a:pPr lvl="1" indent="-344488"/>
            <a:r>
              <a:rPr lang="en-US" sz="750" u="sng" dirty="0">
                <a:sym typeface="Wingdings"/>
              </a:rPr>
              <a:t>Internal ONLY (MVP)</a:t>
            </a:r>
          </a:p>
          <a:p>
            <a:pPr marL="128588" indent="-128588">
              <a:buFont typeface="Wingdings"/>
              <a:buChar char="s"/>
            </a:pPr>
            <a:endParaRPr lang="en-US" sz="750" i="1" dirty="0">
              <a:sym typeface="Wingdings"/>
            </a:endParaRPr>
          </a:p>
        </p:txBody>
      </p:sp>
      <p:sp>
        <p:nvSpPr>
          <p:cNvPr id="2" name="Footer Placeholder 1">
            <a:extLst>
              <a:ext uri="{FF2B5EF4-FFF2-40B4-BE49-F238E27FC236}">
                <a16:creationId xmlns:a16="http://schemas.microsoft.com/office/drawing/2014/main" id="{E55D8B1F-82A4-4217-AFA6-FF69BB4762D9}"/>
              </a:ext>
            </a:extLst>
          </p:cNvPr>
          <p:cNvSpPr>
            <a:spLocks noGrp="1"/>
          </p:cNvSpPr>
          <p:nvPr>
            <p:ph type="ftr" sz="quarter" idx="10"/>
          </p:nvPr>
        </p:nvSpPr>
        <p:spPr>
          <a:xfrm>
            <a:off x="3675350" y="4802189"/>
            <a:ext cx="4727602" cy="273844"/>
          </a:xfrm>
        </p:spPr>
        <p:txBody>
          <a:bodyPr/>
          <a:lstStyle/>
          <a:p>
            <a:r>
              <a:rPr lang="en-US"/>
              <a:t>Cloud Services Dec 2022</a:t>
            </a:r>
            <a:endParaRPr lang="en-US" dirty="0"/>
          </a:p>
        </p:txBody>
      </p:sp>
    </p:spTree>
    <p:extLst>
      <p:ext uri="{BB962C8B-B14F-4D97-AF65-F5344CB8AC3E}">
        <p14:creationId xmlns:p14="http://schemas.microsoft.com/office/powerpoint/2010/main" val="3344068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469126" y="440024"/>
            <a:ext cx="8205747" cy="429100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aphicFrame>
        <p:nvGraphicFramePr>
          <p:cNvPr id="37" name="Diagram 36"/>
          <p:cNvGraphicFramePr/>
          <p:nvPr>
            <p:extLst>
              <p:ext uri="{D42A27DB-BD31-4B8C-83A1-F6EECF244321}">
                <p14:modId xmlns:p14="http://schemas.microsoft.com/office/powerpoint/2010/main" val="2854718701"/>
              </p:ext>
            </p:extLst>
          </p:nvPr>
        </p:nvGraphicFramePr>
        <p:xfrm>
          <a:off x="469126" y="609900"/>
          <a:ext cx="8084746" cy="4121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Rounded Rectangle 5"/>
          <p:cNvSpPr/>
          <p:nvPr/>
        </p:nvSpPr>
        <p:spPr>
          <a:xfrm>
            <a:off x="469127" y="128456"/>
            <a:ext cx="8205746" cy="30051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Direct+ Capabilities</a:t>
            </a:r>
          </a:p>
        </p:txBody>
      </p:sp>
      <p:sp>
        <p:nvSpPr>
          <p:cNvPr id="7" name="TextBox 6">
            <a:extLst>
              <a:ext uri="{FF2B5EF4-FFF2-40B4-BE49-F238E27FC236}">
                <a16:creationId xmlns:a16="http://schemas.microsoft.com/office/drawing/2014/main" id="{A6F856A1-4E7C-4EA1-9A1E-EE443E3F2931}"/>
              </a:ext>
            </a:extLst>
          </p:cNvPr>
          <p:cNvSpPr txBox="1"/>
          <p:nvPr/>
        </p:nvSpPr>
        <p:spPr>
          <a:xfrm>
            <a:off x="6790248" y="4172346"/>
            <a:ext cx="1763624" cy="553998"/>
          </a:xfrm>
          <a:prstGeom prst="rect">
            <a:avLst/>
          </a:prstGeom>
          <a:noFill/>
        </p:spPr>
        <p:txBody>
          <a:bodyPr wrap="none" rtlCol="0">
            <a:spAutoFit/>
          </a:bodyPr>
          <a:lstStyle/>
          <a:p>
            <a:pPr lvl="0"/>
            <a:r>
              <a:rPr lang="en-US" sz="750" i="1" dirty="0">
                <a:solidFill>
                  <a:schemeClr val="accent6">
                    <a:lumMod val="75000"/>
                  </a:schemeClr>
                </a:solidFill>
                <a:sym typeface="Wingdings"/>
              </a:rPr>
              <a:t>     Bold </a:t>
            </a:r>
            <a:r>
              <a:rPr lang="en-US" sz="750" i="1" dirty="0">
                <a:sym typeface="Wingdings"/>
              </a:rPr>
              <a:t>New for this release</a:t>
            </a:r>
          </a:p>
          <a:p>
            <a:r>
              <a:rPr lang="en-US" sz="750" i="1" dirty="0">
                <a:sym typeface="Wingdings"/>
              </a:rPr>
              <a:t>     Italics represents it is Customer Specific </a:t>
            </a:r>
          </a:p>
          <a:p>
            <a:pPr lvl="1" indent="-344488"/>
            <a:r>
              <a:rPr lang="en-US" sz="750" u="sng" dirty="0">
                <a:sym typeface="Wingdings"/>
              </a:rPr>
              <a:t>Internal ONLY (MVP)</a:t>
            </a:r>
          </a:p>
          <a:p>
            <a:pPr marL="128588" indent="-128588">
              <a:buFont typeface="Wingdings"/>
              <a:buChar char="s"/>
            </a:pPr>
            <a:endParaRPr lang="en-US" sz="750" i="1" dirty="0">
              <a:sym typeface="Wingdings"/>
            </a:endParaRPr>
          </a:p>
        </p:txBody>
      </p:sp>
      <p:sp>
        <p:nvSpPr>
          <p:cNvPr id="2" name="Footer Placeholder 1">
            <a:extLst>
              <a:ext uri="{FF2B5EF4-FFF2-40B4-BE49-F238E27FC236}">
                <a16:creationId xmlns:a16="http://schemas.microsoft.com/office/drawing/2014/main" id="{E55D8B1F-82A4-4217-AFA6-FF69BB4762D9}"/>
              </a:ext>
            </a:extLst>
          </p:cNvPr>
          <p:cNvSpPr>
            <a:spLocks noGrp="1"/>
          </p:cNvSpPr>
          <p:nvPr>
            <p:ph type="ftr" sz="quarter" idx="10"/>
          </p:nvPr>
        </p:nvSpPr>
        <p:spPr>
          <a:xfrm>
            <a:off x="3775791" y="4818566"/>
            <a:ext cx="4727602" cy="273844"/>
          </a:xfrm>
        </p:spPr>
        <p:txBody>
          <a:bodyPr/>
          <a:lstStyle/>
          <a:p>
            <a:r>
              <a:rPr lang="en-US"/>
              <a:t>Cloud Services Dec 2022</a:t>
            </a:r>
            <a:endParaRPr lang="en-US" dirty="0"/>
          </a:p>
        </p:txBody>
      </p:sp>
    </p:spTree>
    <p:extLst>
      <p:ext uri="{BB962C8B-B14F-4D97-AF65-F5344CB8AC3E}">
        <p14:creationId xmlns:p14="http://schemas.microsoft.com/office/powerpoint/2010/main" val="56875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lvl="0">
              <a:spcBef>
                <a:spcPct val="20000"/>
              </a:spcBef>
            </a:pPr>
            <a:r>
              <a:rPr lang="en-US" dirty="0"/>
              <a:t>UAT Scope Items</a:t>
            </a:r>
            <a:endParaRPr lang="en-US" dirty="0">
              <a:solidFill>
                <a:prstClr val="white"/>
              </a:solidFill>
              <a:latin typeface="Gill Sans MT"/>
              <a:ea typeface="+mn-ea"/>
              <a:cs typeface="Gill Sans MT"/>
            </a:endParaRPr>
          </a:p>
        </p:txBody>
      </p:sp>
      <p:sp>
        <p:nvSpPr>
          <p:cNvPr id="3" name="Text Placeholder 2">
            <a:extLst>
              <a:ext uri="{FF2B5EF4-FFF2-40B4-BE49-F238E27FC236}">
                <a16:creationId xmlns:a16="http://schemas.microsoft.com/office/drawing/2014/main" id="{D1E062B5-7689-48CA-BB4C-00AE604E73AF}"/>
              </a:ext>
            </a:extLst>
          </p:cNvPr>
          <p:cNvSpPr txBox="1">
            <a:spLocks/>
          </p:cNvSpPr>
          <p:nvPr/>
        </p:nvSpPr>
        <p:spPr>
          <a:xfrm>
            <a:off x="1362457" y="4073300"/>
            <a:ext cx="6702551" cy="526132"/>
          </a:xfrm>
          <a:prstGeom prst="rect">
            <a:avLst/>
          </a:prstGeom>
        </p:spPr>
        <p:txBody>
          <a:bodyPr/>
          <a:lstStyle>
            <a:lvl1pPr marL="109728" indent="-109728" algn="l" defTabSz="457200" rtl="0" eaLnBrk="1" latinLnBrk="0" hangingPunct="1">
              <a:spcBef>
                <a:spcPct val="20000"/>
              </a:spcBef>
              <a:buFont typeface="Arial" charset="0"/>
              <a:buChar char="•"/>
              <a:defRPr sz="1600" kern="1200">
                <a:solidFill>
                  <a:schemeClr val="tx1"/>
                </a:solidFill>
                <a:latin typeface="Gill Sans MT"/>
                <a:ea typeface="+mn-ea"/>
                <a:cs typeface="Gill Sans MT"/>
              </a:defRPr>
            </a:lvl1pPr>
            <a:lvl2pPr marL="256032" indent="-137160" algn="l" defTabSz="457200" rtl="0" eaLnBrk="1" latinLnBrk="0" hangingPunct="1">
              <a:spcBef>
                <a:spcPct val="20000"/>
              </a:spcBef>
              <a:buSzPct val="90000"/>
              <a:buFont typeface=".AppleSystemUIFont" charset="-120"/>
              <a:buChar char="–"/>
              <a:defRPr sz="1600" kern="1200">
                <a:solidFill>
                  <a:schemeClr val="tx1"/>
                </a:solidFill>
                <a:latin typeface="Gill Sans MT"/>
                <a:ea typeface="+mn-ea"/>
                <a:cs typeface="Gill Sans MT"/>
              </a:defRPr>
            </a:lvl2pPr>
            <a:lvl3pPr marL="347472" indent="-109728" algn="l" defTabSz="457200" rtl="0" eaLnBrk="1" latinLnBrk="0" hangingPunct="1">
              <a:spcBef>
                <a:spcPct val="20000"/>
              </a:spcBef>
              <a:buFont typeface="Wingdings" charset="2"/>
              <a:buChar char="§"/>
              <a:defRPr sz="1600" kern="1200">
                <a:solidFill>
                  <a:schemeClr val="tx1"/>
                </a:solidFill>
                <a:latin typeface="Gill Sans MT"/>
                <a:ea typeface="+mn-ea"/>
                <a:cs typeface="Gill Sans MT"/>
              </a:defRPr>
            </a:lvl3pPr>
            <a:lvl4pPr marL="502920" indent="-182880" algn="l" defTabSz="457200" rtl="0" eaLnBrk="1" latinLnBrk="0" hangingPunct="1">
              <a:spcBef>
                <a:spcPct val="20000"/>
              </a:spcBef>
              <a:buSzPct val="80000"/>
              <a:buFont typeface="Wingdings" charset="2"/>
              <a:buChar char="v"/>
              <a:defRPr sz="1600" kern="1200">
                <a:solidFill>
                  <a:schemeClr val="tx1"/>
                </a:solidFill>
                <a:latin typeface="Gill Sans MT"/>
                <a:ea typeface="+mn-ea"/>
                <a:cs typeface="Gill Sans MT"/>
              </a:defRPr>
            </a:lvl4pPr>
            <a:lvl5pPr marL="594360" indent="-137160" algn="l" defTabSz="457200" rtl="0" eaLnBrk="1" latinLnBrk="0" hangingPunct="1">
              <a:spcBef>
                <a:spcPct val="20000"/>
              </a:spcBef>
              <a:buFont typeface="Arial"/>
              <a:buChar char="»"/>
              <a:defRPr sz="1600" kern="1200">
                <a:solidFill>
                  <a:schemeClr val="tx1"/>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solidFill>
                  <a:schemeClr val="bg1">
                    <a:lumMod val="95000"/>
                  </a:schemeClr>
                </a:solidFill>
              </a:rPr>
              <a:t>NOTE: :  The details mentioned here are technical implementation planned for the Production Release.</a:t>
            </a:r>
          </a:p>
          <a:p>
            <a:pPr marL="0" indent="0">
              <a:buNone/>
            </a:pPr>
            <a:r>
              <a:rPr lang="en-US" sz="1200" dirty="0">
                <a:solidFill>
                  <a:schemeClr val="bg1">
                    <a:lumMod val="95000"/>
                  </a:schemeClr>
                </a:solidFill>
              </a:rPr>
              <a:t>Please contact D+ Product team for GTM readiness.</a:t>
            </a:r>
          </a:p>
        </p:txBody>
      </p:sp>
    </p:spTree>
    <p:extLst>
      <p:ext uri="{BB962C8B-B14F-4D97-AF65-F5344CB8AC3E}">
        <p14:creationId xmlns:p14="http://schemas.microsoft.com/office/powerpoint/2010/main" val="1898217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6EC6-A159-49B6-AB0A-B1A8915DAAD0}"/>
              </a:ext>
            </a:extLst>
          </p:cNvPr>
          <p:cNvSpPr>
            <a:spLocks noGrp="1"/>
          </p:cNvSpPr>
          <p:nvPr>
            <p:ph type="title"/>
          </p:nvPr>
        </p:nvSpPr>
        <p:spPr>
          <a:xfrm>
            <a:off x="377687" y="-204561"/>
            <a:ext cx="8309113" cy="533872"/>
          </a:xfrm>
        </p:spPr>
        <p:txBody>
          <a:bodyPr anchor="ctr"/>
          <a:lstStyle/>
          <a:p>
            <a:br>
              <a:rPr lang="en-US" sz="1600" dirty="0"/>
            </a:br>
            <a:r>
              <a:rPr lang="en-US" sz="1400" dirty="0">
                <a:latin typeface="Calibri" panose="020F0502020204030204" pitchFamily="34" charset="0"/>
                <a:cs typeface="Calibri" panose="020F0502020204030204" pitchFamily="34" charset="0"/>
              </a:rPr>
              <a:t>Planned Items – Apr 10</a:t>
            </a:r>
            <a:r>
              <a:rPr lang="en-US" sz="1400" baseline="30000" dirty="0">
                <a:latin typeface="Calibri" panose="020F0502020204030204" pitchFamily="34" charset="0"/>
                <a:cs typeface="Calibri" panose="020F0502020204030204" pitchFamily="34" charset="0"/>
              </a:rPr>
              <a:t>th</a:t>
            </a:r>
            <a:r>
              <a:rPr lang="en-US" sz="1400" dirty="0">
                <a:latin typeface="Calibri" panose="020F0502020204030204" pitchFamily="34" charset="0"/>
                <a:cs typeface="Calibri" panose="020F0502020204030204" pitchFamily="34" charset="0"/>
              </a:rPr>
              <a:t> 2024 (Release 1.24.05)</a:t>
            </a:r>
          </a:p>
        </p:txBody>
      </p:sp>
      <p:sp>
        <p:nvSpPr>
          <p:cNvPr id="3" name="Content Placeholder 2">
            <a:extLst>
              <a:ext uri="{FF2B5EF4-FFF2-40B4-BE49-F238E27FC236}">
                <a16:creationId xmlns:a16="http://schemas.microsoft.com/office/drawing/2014/main" id="{5DDCDB8D-AB02-41E3-A2D0-BBAAF4FBE11F}"/>
              </a:ext>
            </a:extLst>
          </p:cNvPr>
          <p:cNvSpPr>
            <a:spLocks noGrp="1"/>
          </p:cNvSpPr>
          <p:nvPr>
            <p:ph idx="1"/>
          </p:nvPr>
        </p:nvSpPr>
        <p:spPr>
          <a:xfrm>
            <a:off x="457200" y="388847"/>
            <a:ext cx="8229600" cy="4344019"/>
          </a:xfrm>
        </p:spPr>
        <p:txBody>
          <a:bodyPr/>
          <a:lstStyle/>
          <a:p>
            <a:pPr marL="0" indent="0">
              <a:buNone/>
            </a:pPr>
            <a:r>
              <a:rPr lang="en-US" dirty="0"/>
              <a:t> </a:t>
            </a:r>
          </a:p>
        </p:txBody>
      </p:sp>
      <p:sp>
        <p:nvSpPr>
          <p:cNvPr id="4" name="Footer Placeholder 3">
            <a:extLst>
              <a:ext uri="{FF2B5EF4-FFF2-40B4-BE49-F238E27FC236}">
                <a16:creationId xmlns:a16="http://schemas.microsoft.com/office/drawing/2014/main" id="{7580781A-380A-4875-972B-382C8C5C01E6}"/>
              </a:ext>
            </a:extLst>
          </p:cNvPr>
          <p:cNvSpPr>
            <a:spLocks noGrp="1"/>
          </p:cNvSpPr>
          <p:nvPr>
            <p:ph type="ftr" sz="quarter" idx="3"/>
          </p:nvPr>
        </p:nvSpPr>
        <p:spPr/>
        <p:txBody>
          <a:bodyPr/>
          <a:lstStyle/>
          <a:p>
            <a:r>
              <a:rPr lang="en-US"/>
              <a:t>Cloud Services Dec 2022</a:t>
            </a:r>
            <a:endParaRPr lang="en-US" dirty="0"/>
          </a:p>
        </p:txBody>
      </p:sp>
      <p:graphicFrame>
        <p:nvGraphicFramePr>
          <p:cNvPr id="6" name="Table 5">
            <a:extLst>
              <a:ext uri="{FF2B5EF4-FFF2-40B4-BE49-F238E27FC236}">
                <a16:creationId xmlns:a16="http://schemas.microsoft.com/office/drawing/2014/main" id="{63E37468-C46F-4AF4-ADC9-22D3A18C0DA5}"/>
              </a:ext>
            </a:extLst>
          </p:cNvPr>
          <p:cNvGraphicFramePr>
            <a:graphicFrameLocks noGrp="1"/>
          </p:cNvGraphicFramePr>
          <p:nvPr>
            <p:extLst>
              <p:ext uri="{D42A27DB-BD31-4B8C-83A1-F6EECF244321}">
                <p14:modId xmlns:p14="http://schemas.microsoft.com/office/powerpoint/2010/main" val="40464135"/>
              </p:ext>
            </p:extLst>
          </p:nvPr>
        </p:nvGraphicFramePr>
        <p:xfrm>
          <a:off x="457200" y="329311"/>
          <a:ext cx="8038761" cy="3587871"/>
        </p:xfrm>
        <a:graphic>
          <a:graphicData uri="http://schemas.openxmlformats.org/drawingml/2006/table">
            <a:tbl>
              <a:tblPr firstRow="1" bandRow="1">
                <a:tableStyleId>{7DF18680-E054-41AD-8BC1-D1AEF772440D}</a:tableStyleId>
              </a:tblPr>
              <a:tblGrid>
                <a:gridCol w="780885">
                  <a:extLst>
                    <a:ext uri="{9D8B030D-6E8A-4147-A177-3AD203B41FA5}">
                      <a16:colId xmlns:a16="http://schemas.microsoft.com/office/drawing/2014/main" val="4191880813"/>
                    </a:ext>
                  </a:extLst>
                </a:gridCol>
                <a:gridCol w="716319">
                  <a:extLst>
                    <a:ext uri="{9D8B030D-6E8A-4147-A177-3AD203B41FA5}">
                      <a16:colId xmlns:a16="http://schemas.microsoft.com/office/drawing/2014/main" val="4133530689"/>
                    </a:ext>
                  </a:extLst>
                </a:gridCol>
                <a:gridCol w="5909162">
                  <a:extLst>
                    <a:ext uri="{9D8B030D-6E8A-4147-A177-3AD203B41FA5}">
                      <a16:colId xmlns:a16="http://schemas.microsoft.com/office/drawing/2014/main" val="3499984324"/>
                    </a:ext>
                  </a:extLst>
                </a:gridCol>
                <a:gridCol w="632395">
                  <a:extLst>
                    <a:ext uri="{9D8B030D-6E8A-4147-A177-3AD203B41FA5}">
                      <a16:colId xmlns:a16="http://schemas.microsoft.com/office/drawing/2014/main" val="1032363776"/>
                    </a:ext>
                  </a:extLst>
                </a:gridCol>
              </a:tblGrid>
              <a:tr h="257931">
                <a:tc>
                  <a:txBody>
                    <a:bodyPr/>
                    <a:lstStyle/>
                    <a:p>
                      <a:pPr algn="ctr"/>
                      <a:r>
                        <a:rPr lang="en-US" sz="1000" dirty="0">
                          <a:latin typeface="Calibri" panose="020F0502020204030204" pitchFamily="34" charset="0"/>
                          <a:cs typeface="Calibri" panose="020F0502020204030204" pitchFamily="34" charset="0"/>
                        </a:rPr>
                        <a:t>Area  </a:t>
                      </a:r>
                    </a:p>
                  </a:txBody>
                  <a:tcPr marL="45720" marR="45720" anchor="ctr"/>
                </a:tc>
                <a:tc>
                  <a:txBody>
                    <a:bodyPr/>
                    <a:lstStyle/>
                    <a:p>
                      <a:pPr algn="ctr"/>
                      <a:r>
                        <a:rPr lang="en-US" sz="1000" dirty="0">
                          <a:latin typeface="Calibri" panose="020F0502020204030204" pitchFamily="34" charset="0"/>
                          <a:cs typeface="Calibri" panose="020F0502020204030204" pitchFamily="34" charset="0"/>
                        </a:rPr>
                        <a:t>JIRA ID</a:t>
                      </a:r>
                    </a:p>
                  </a:txBody>
                  <a:tcPr marL="45720" marR="45720" anchor="ctr"/>
                </a:tc>
                <a:tc>
                  <a:txBody>
                    <a:bodyPr/>
                    <a:lstStyle/>
                    <a:p>
                      <a:pPr algn="l"/>
                      <a:r>
                        <a:rPr lang="en-US" sz="1000" kern="1200" dirty="0">
                          <a:effectLst/>
                          <a:latin typeface="Calibri" panose="020F0502020204030204" pitchFamily="34" charset="0"/>
                          <a:cs typeface="Calibri" panose="020F0502020204030204" pitchFamily="34" charset="0"/>
                        </a:rPr>
                        <a:t>                                           Description</a:t>
                      </a:r>
                      <a:endParaRPr lang="en-US" sz="1000" b="0" kern="1200" dirty="0">
                        <a:solidFill>
                          <a:schemeClr val="bg1"/>
                        </a:solidFill>
                        <a:effectLst/>
                        <a:latin typeface="Calibri" panose="020F0502020204030204" pitchFamily="34" charset="0"/>
                        <a:cs typeface="Calibri" panose="020F0502020204030204" pitchFamily="34" charset="0"/>
                      </a:endParaRPr>
                    </a:p>
                  </a:txBody>
                  <a:tcPr marL="45720" marR="45720" anchor="ctr"/>
                </a:tc>
                <a:tc>
                  <a:txBody>
                    <a:bodyPr/>
                    <a:lstStyle/>
                    <a:p>
                      <a:pPr algn="ctr"/>
                      <a:r>
                        <a:rPr lang="en-US" sz="1000" dirty="0">
                          <a:latin typeface="Calibri" panose="020F0502020204030204" pitchFamily="34" charset="0"/>
                          <a:cs typeface="Calibri" panose="020F0502020204030204" pitchFamily="34" charset="0"/>
                        </a:rPr>
                        <a:t>BU Ref</a:t>
                      </a:r>
                    </a:p>
                  </a:txBody>
                  <a:tcPr marL="45720" marR="45720" anchor="ctr"/>
                </a:tc>
                <a:extLst>
                  <a:ext uri="{0D108BD9-81ED-4DB2-BD59-A6C34878D82A}">
                    <a16:rowId xmlns:a16="http://schemas.microsoft.com/office/drawing/2014/main" val="3800250912"/>
                  </a:ext>
                </a:extLst>
              </a:tr>
              <a:tr h="216231">
                <a:tc rowSpan="4">
                  <a:txBody>
                    <a:bodyPr/>
                    <a:lstStyle/>
                    <a:p>
                      <a:r>
                        <a:rPr lang="en-IE" sz="800" b="0" dirty="0">
                          <a:solidFill>
                            <a:schemeClr val="accent1">
                              <a:lumMod val="75000"/>
                            </a:schemeClr>
                          </a:solidFill>
                          <a:latin typeface="Calibri" panose="020F0502020204030204" pitchFamily="34" charset="0"/>
                          <a:cs typeface="Calibri" panose="020F0502020204030204" pitchFamily="34" charset="0"/>
                        </a:rPr>
                        <a:t>Contents</a:t>
                      </a: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DPD-934</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a:t>
                      </a:r>
                    </a:p>
                    <a:p>
                      <a:pPr marL="0" marR="0" lvl="0" indent="0" algn="l" defTabSz="457200" rtl="0" eaLnBrk="1" fontAlgn="b" latinLnBrk="0" hangingPunct="1">
                        <a:lnSpc>
                          <a:spcPct val="100000"/>
                        </a:lnSpc>
                        <a:spcBef>
                          <a:spcPts val="0"/>
                        </a:spcBef>
                        <a:spcAft>
                          <a:spcPts val="0"/>
                        </a:spcAft>
                        <a:buClrTx/>
                        <a:buSzTx/>
                        <a:buFontTx/>
                        <a:buNone/>
                        <a:tabLst/>
                        <a:defRPr/>
                      </a:pPr>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Industry Codes - New ISIC Code – </a:t>
                      </a:r>
                      <a:r>
                        <a:rPr lang="en-US" sz="800" b="0" i="0" u="none" strike="noStrike" dirty="0">
                          <a:solidFill>
                            <a:schemeClr val="accent1">
                              <a:lumMod val="75000"/>
                            </a:schemeClr>
                          </a:solidFill>
                          <a:effectLst/>
                          <a:latin typeface="Calibri" panose="020F0502020204030204" pitchFamily="34" charset="0"/>
                        </a:rPr>
                        <a:t> To add new industry code, no addition of new elements (ISIC code) specific to data blocks (Impacted elements -  </a:t>
                      </a:r>
                      <a:r>
                        <a:rPr lang="en-US" sz="800" b="1" i="0" u="none" strike="noStrike" dirty="0" err="1">
                          <a:solidFill>
                            <a:schemeClr val="accent1">
                              <a:lumMod val="75000"/>
                            </a:schemeClr>
                          </a:solidFill>
                          <a:effectLst/>
                          <a:latin typeface="Calibri" panose="020F0502020204030204" pitchFamily="34" charset="0"/>
                        </a:rPr>
                        <a:t>industryCodes.code</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industryCodes.description</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industryCodes.typeDescription</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industryCodes.typeDnBCode</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industryCodes.priority</a:t>
                      </a:r>
                      <a:r>
                        <a:rPr lang="en-US" sz="800" b="0" i="0" u="none" strike="noStrike" dirty="0">
                          <a:solidFill>
                            <a:schemeClr val="accent1">
                              <a:lumMod val="75000"/>
                            </a:schemeClr>
                          </a:solidFill>
                          <a:effectLst/>
                          <a:latin typeface="Calibri" panose="020F0502020204030204" pitchFamily="34" charset="0"/>
                        </a:rPr>
                        <a:t>)</a:t>
                      </a:r>
                      <a:endPar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p>
                      <a:pPr algn="l" fontAlgn="b"/>
                      <a:endPar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txBody>
                  <a:tcPr marL="6350" marR="6350" marT="6350" marB="0"/>
                </a:tc>
                <a:tc>
                  <a:txBody>
                    <a:bodyPr/>
                    <a:lstStyle/>
                    <a:p>
                      <a:pPr algn="ctr" fontAlgn="t"/>
                      <a:endPar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p>
                      <a:pPr algn="ctr" fontAlgn="t"/>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APIS-456</a:t>
                      </a:r>
                    </a:p>
                  </a:txBody>
                  <a:tcPr marL="6350" marR="6350" marT="6350" marB="0"/>
                </a:tc>
                <a:extLst>
                  <a:ext uri="{0D108BD9-81ED-4DB2-BD59-A6C34878D82A}">
                    <a16:rowId xmlns:a16="http://schemas.microsoft.com/office/drawing/2014/main" val="1457841567"/>
                  </a:ext>
                </a:extLst>
              </a:tr>
              <a:tr h="206488">
                <a:tc vMerge="1">
                  <a:txBody>
                    <a:bodyPr/>
                    <a:lstStyle/>
                    <a:p>
                      <a:endParaRPr lang="en-IE"/>
                    </a:p>
                  </a:txBody>
                  <a:tcP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DPD-1149</a:t>
                      </a:r>
                    </a:p>
                  </a:txBody>
                  <a:tcPr marL="6350" marR="6350" marT="6350" marB="0" anchor="ctr"/>
                </a:tc>
                <a:tc>
                  <a:txBody>
                    <a:bodyPr/>
                    <a:lstStyle/>
                    <a:p>
                      <a:pPr algn="l" fontAlgn="b"/>
                      <a:r>
                        <a:rPr lang="en-IE" sz="800" b="0" i="0" u="none" strike="noStrike" dirty="0">
                          <a:solidFill>
                            <a:schemeClr val="accent1">
                              <a:lumMod val="75000"/>
                            </a:schemeClr>
                          </a:solidFill>
                          <a:effectLst/>
                          <a:latin typeface="Calibri" panose="020F0502020204030204" pitchFamily="34" charset="0"/>
                        </a:rPr>
                        <a:t>  </a:t>
                      </a:r>
                    </a:p>
                    <a:p>
                      <a:pPr algn="l" fontAlgn="b"/>
                      <a:r>
                        <a:rPr lang="en-IE" sz="800" b="0" i="0" u="none" strike="noStrike" dirty="0">
                          <a:solidFill>
                            <a:schemeClr val="accent1">
                              <a:lumMod val="75000"/>
                            </a:schemeClr>
                          </a:solidFill>
                          <a:effectLst/>
                          <a:latin typeface="Calibri" panose="020F0502020204030204" pitchFamily="34" charset="0"/>
                        </a:rPr>
                        <a:t>  </a:t>
                      </a:r>
                      <a:r>
                        <a:rPr lang="en-US" sz="800" b="0" i="0" u="none" strike="noStrike" dirty="0">
                          <a:solidFill>
                            <a:schemeClr val="accent1">
                              <a:lumMod val="75000"/>
                            </a:schemeClr>
                          </a:solidFill>
                          <a:effectLst/>
                          <a:latin typeface="Calibri" panose="020F0502020204030204" pitchFamily="34" charset="0"/>
                        </a:rPr>
                        <a:t>DCM-371: Financial Statements - Financial Overview Changes [EMC] – To update the mappings for financial overview elements for EMC markets (Impacted elements - </a:t>
                      </a:r>
                      <a:r>
                        <a:rPr lang="en-US" sz="800" b="1" i="0" u="none" strike="noStrike" dirty="0" err="1">
                          <a:solidFill>
                            <a:schemeClr val="accent1">
                              <a:lumMod val="75000"/>
                            </a:schemeClr>
                          </a:solidFill>
                          <a:effectLst/>
                          <a:latin typeface="Calibri" panose="020F0502020204030204" pitchFamily="34" charset="0"/>
                        </a:rPr>
                        <a:t>latestFiscalFinancials.overview</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previousFinancials.overview</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latestFiscalFinancials.overview</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otherFinancials.overview</a:t>
                      </a:r>
                      <a:r>
                        <a:rPr lang="en-US" sz="800" b="1" i="0" u="none" strike="noStrike" dirty="0">
                          <a:solidFill>
                            <a:schemeClr val="accent1">
                              <a:lumMod val="75000"/>
                            </a:schemeClr>
                          </a:solidFill>
                          <a:effectLst/>
                          <a:latin typeface="Calibri" panose="020F0502020204030204" pitchFamily="34" charset="0"/>
                        </a:rPr>
                        <a:t> </a:t>
                      </a:r>
                      <a:r>
                        <a:rPr lang="en-US" sz="800" b="0" i="0" u="none" strike="noStrike" dirty="0">
                          <a:solidFill>
                            <a:schemeClr val="accent1">
                              <a:lumMod val="75000"/>
                            </a:schemeClr>
                          </a:solidFill>
                          <a:effectLst/>
                          <a:latin typeface="Calibri" panose="020F0502020204030204" pitchFamily="34" charset="0"/>
                        </a:rPr>
                        <a:t>)</a:t>
                      </a:r>
                    </a:p>
                    <a:p>
                      <a:pPr algn="l" fontAlgn="b"/>
                      <a:endParaRPr lang="en-IE" sz="800" b="0" i="0" u="none" strike="noStrike" dirty="0">
                        <a:solidFill>
                          <a:schemeClr val="accent1">
                            <a:lumMod val="75000"/>
                          </a:schemeClr>
                        </a:solidFill>
                        <a:effectLst/>
                        <a:latin typeface="Calibri" panose="020F0502020204030204" pitchFamily="34" charset="0"/>
                      </a:endParaRPr>
                    </a:p>
                  </a:txBody>
                  <a:tcPr marL="6350" marR="6350" marT="6350" marB="0"/>
                </a:tc>
                <a:tc>
                  <a:txBody>
                    <a:bodyPr/>
                    <a:lstStyle/>
                    <a:p>
                      <a:pPr algn="ctr" fontAlgn="t"/>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APIS-905</a:t>
                      </a:r>
                    </a:p>
                  </a:txBody>
                  <a:tcPr marL="6350" marR="6350" marT="6350" marB="0" anchor="ctr"/>
                </a:tc>
                <a:extLst>
                  <a:ext uri="{0D108BD9-81ED-4DB2-BD59-A6C34878D82A}">
                    <a16:rowId xmlns:a16="http://schemas.microsoft.com/office/drawing/2014/main" val="2477023960"/>
                  </a:ext>
                </a:extLst>
              </a:tr>
              <a:tr h="191386">
                <a:tc vMerge="1">
                  <a:txBody>
                    <a:bodyPr/>
                    <a:lstStyle/>
                    <a:p>
                      <a:endParaRPr lang="en-IE" sz="850" b="0" dirty="0">
                        <a:solidFill>
                          <a:schemeClr val="accent1">
                            <a:lumMod val="75000"/>
                          </a:schemeClr>
                        </a:solidFill>
                        <a:latin typeface="Calibri" panose="020F0502020204030204" pitchFamily="34" charset="0"/>
                        <a:cs typeface="Calibri" panose="020F0502020204030204" pitchFamily="34" charset="0"/>
                      </a:endParaRP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DPD-948</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rPr>
                        <a:t>  </a:t>
                      </a:r>
                    </a:p>
                    <a:p>
                      <a:pPr algn="l" fontAlgn="b"/>
                      <a:r>
                        <a:rPr lang="en-US" sz="800" b="0" i="0" u="none" strike="noStrike" dirty="0">
                          <a:solidFill>
                            <a:schemeClr val="accent1">
                              <a:lumMod val="75000"/>
                            </a:schemeClr>
                          </a:solidFill>
                          <a:effectLst/>
                          <a:latin typeface="Calibri" panose="020F0502020204030204" pitchFamily="34" charset="0"/>
                        </a:rPr>
                        <a:t>  Industry Codes - Hoovers Industry Code Update [DSC Change] – Data change for a Hoovers Industry code, mapping update for four SIC codes in Enterprise Reference data</a:t>
                      </a:r>
                    </a:p>
                    <a:p>
                      <a:pPr algn="l" fontAlgn="b"/>
                      <a:endParaRPr lang="en-US" sz="800" b="0" i="0" u="none" strike="noStrike" dirty="0">
                        <a:solidFill>
                          <a:schemeClr val="accent1">
                            <a:lumMod val="75000"/>
                          </a:schemeClr>
                        </a:solidFill>
                        <a:effectLst/>
                        <a:latin typeface="Calibri" panose="020F0502020204030204" pitchFamily="34" charset="0"/>
                      </a:endParaRPr>
                    </a:p>
                  </a:txBody>
                  <a:tcPr marL="6350" marR="6350" marT="6350" marB="0" anchor="b"/>
                </a:tc>
                <a:tc>
                  <a:txBody>
                    <a:bodyPr/>
                    <a:lstStyle/>
                    <a:p>
                      <a:pPr algn="ctr" fontAlgn="t"/>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APIS-717</a:t>
                      </a:r>
                    </a:p>
                  </a:txBody>
                  <a:tcPr marL="6350" marR="6350" marT="6350" marB="0" anchor="ctr"/>
                </a:tc>
                <a:extLst>
                  <a:ext uri="{0D108BD9-81ED-4DB2-BD59-A6C34878D82A}">
                    <a16:rowId xmlns:a16="http://schemas.microsoft.com/office/drawing/2014/main" val="3958918151"/>
                  </a:ext>
                </a:extLst>
              </a:tr>
              <a:tr h="191386">
                <a:tc vMerge="1">
                  <a:txBody>
                    <a:bodyPr/>
                    <a:lstStyle/>
                    <a:p>
                      <a:endParaRPr lang="en-IE" sz="800" b="0" dirty="0">
                        <a:solidFill>
                          <a:schemeClr val="accent1">
                            <a:lumMod val="75000"/>
                          </a:schemeClr>
                        </a:solidFill>
                        <a:latin typeface="Calibri" panose="020F0502020204030204" pitchFamily="34" charset="0"/>
                        <a:cs typeface="Calibri" panose="020F0502020204030204" pitchFamily="34" charset="0"/>
                      </a:endParaRP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DPD-1230</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rPr>
                        <a:t>  </a:t>
                      </a:r>
                    </a:p>
                    <a:p>
                      <a:pPr algn="l" fontAlgn="b"/>
                      <a:r>
                        <a:rPr lang="en-US" sz="800" b="0" i="0" u="none" strike="noStrike">
                          <a:solidFill>
                            <a:schemeClr val="accent1">
                              <a:lumMod val="75000"/>
                            </a:schemeClr>
                          </a:solidFill>
                          <a:effectLst/>
                          <a:latin typeface="Calibri" panose="020F0502020204030204" pitchFamily="34" charset="0"/>
                        </a:rPr>
                        <a:t>  Data </a:t>
                      </a:r>
                      <a:r>
                        <a:rPr lang="en-US" sz="800" b="0" i="0" u="none" strike="noStrike" dirty="0">
                          <a:solidFill>
                            <a:schemeClr val="accent1">
                              <a:lumMod val="75000"/>
                            </a:schemeClr>
                          </a:solidFill>
                          <a:effectLst/>
                          <a:latin typeface="Calibri" panose="020F0502020204030204" pitchFamily="34" charset="0"/>
                        </a:rPr>
                        <a:t>Improvement - Global Legal Form Description Changes – To update the Global Legal Form Description for following </a:t>
                      </a:r>
                      <a:r>
                        <a:rPr lang="en-US" sz="800" b="0" i="0" u="none" strike="noStrike" dirty="0" err="1">
                          <a:solidFill>
                            <a:schemeClr val="accent1">
                              <a:lumMod val="75000"/>
                            </a:schemeClr>
                          </a:solidFill>
                          <a:effectLst/>
                          <a:latin typeface="Calibri" panose="020F0502020204030204" pitchFamily="34" charset="0"/>
                        </a:rPr>
                        <a:t>SCoTS</a:t>
                      </a:r>
                      <a:r>
                        <a:rPr lang="en-US" sz="800" b="0" i="0" u="none" strike="noStrike" dirty="0">
                          <a:solidFill>
                            <a:schemeClr val="accent1">
                              <a:lumMod val="75000"/>
                            </a:schemeClr>
                          </a:solidFill>
                          <a:effectLst/>
                          <a:latin typeface="Calibri" panose="020F0502020204030204" pitchFamily="34" charset="0"/>
                        </a:rPr>
                        <a:t> code description (</a:t>
                      </a:r>
                      <a:r>
                        <a:rPr lang="en-US" sz="800" b="1" i="0" u="none" strike="noStrike" dirty="0">
                          <a:solidFill>
                            <a:schemeClr val="accent1">
                              <a:lumMod val="75000"/>
                            </a:schemeClr>
                          </a:solidFill>
                          <a:effectLst/>
                          <a:latin typeface="Calibri" panose="020F0502020204030204" pitchFamily="34" charset="0"/>
                        </a:rPr>
                        <a:t>Association Global Data Packet, Foundation Global Data Packet, European Interest Group, </a:t>
                      </a:r>
                      <a:r>
                        <a:rPr lang="en-US" sz="800" b="1" i="0" u="none" strike="noStrike" dirty="0" err="1">
                          <a:solidFill>
                            <a:schemeClr val="accent1">
                              <a:lumMod val="75000"/>
                            </a:schemeClr>
                          </a:solidFill>
                          <a:effectLst/>
                          <a:latin typeface="Calibri" panose="020F0502020204030204" pitchFamily="34" charset="0"/>
                        </a:rPr>
                        <a:t>Kollektif</a:t>
                      </a:r>
                      <a:r>
                        <a:rPr lang="en-US" sz="800" b="1" i="0" u="none" strike="noStrike" dirty="0">
                          <a:solidFill>
                            <a:schemeClr val="accent1">
                              <a:lumMod val="75000"/>
                            </a:schemeClr>
                          </a:solidFill>
                          <a:effectLst/>
                          <a:latin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rPr>
                        <a:t>sirketi</a:t>
                      </a:r>
                      <a:r>
                        <a:rPr lang="en-US" sz="800" b="1" i="0" u="none" strike="noStrike" dirty="0">
                          <a:solidFill>
                            <a:schemeClr val="accent1">
                              <a:lumMod val="75000"/>
                            </a:schemeClr>
                          </a:solidFill>
                          <a:effectLst/>
                          <a:latin typeface="Calibri" panose="020F0502020204030204" pitchFamily="34" charset="0"/>
                        </a:rPr>
                        <a:t> </a:t>
                      </a:r>
                      <a:r>
                        <a:rPr lang="en-US" sz="800" b="0" i="0" u="none" strike="noStrike" dirty="0">
                          <a:solidFill>
                            <a:schemeClr val="accent1">
                              <a:lumMod val="75000"/>
                            </a:schemeClr>
                          </a:solidFill>
                          <a:effectLst/>
                          <a:latin typeface="Calibri" panose="020F0502020204030204" pitchFamily="34" charset="0"/>
                        </a:rPr>
                        <a:t>)</a:t>
                      </a:r>
                    </a:p>
                    <a:p>
                      <a:pPr algn="l" fontAlgn="b"/>
                      <a:endParaRPr lang="en-US" sz="800" b="0" i="0" u="none" strike="noStrike" dirty="0">
                        <a:solidFill>
                          <a:schemeClr val="accent1">
                            <a:lumMod val="75000"/>
                          </a:schemeClr>
                        </a:solidFill>
                        <a:effectLst/>
                        <a:latin typeface="Calibri" panose="020F0502020204030204" pitchFamily="34" charset="0"/>
                      </a:endParaRPr>
                    </a:p>
                  </a:txBody>
                  <a:tcPr marL="6350" marR="6350" marT="6350" marB="0" anchor="b"/>
                </a:tc>
                <a:tc>
                  <a:txBody>
                    <a:bodyPr/>
                    <a:lstStyle/>
                    <a:p>
                      <a:pPr algn="ctr" fontAlgn="t"/>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APIS-985</a:t>
                      </a:r>
                    </a:p>
                  </a:txBody>
                  <a:tcPr marL="6350" marR="6350" marT="6350" marB="0" anchor="ctr"/>
                </a:tc>
                <a:extLst>
                  <a:ext uri="{0D108BD9-81ED-4DB2-BD59-A6C34878D82A}">
                    <a16:rowId xmlns:a16="http://schemas.microsoft.com/office/drawing/2014/main" val="3901793665"/>
                  </a:ext>
                </a:extLst>
              </a:tr>
              <a:tr h="0">
                <a:tc>
                  <a:txBody>
                    <a:bodyPr/>
                    <a:lstStyle/>
                    <a:p>
                      <a:r>
                        <a:rPr lang="en-IE" sz="800" b="0" dirty="0">
                          <a:solidFill>
                            <a:schemeClr val="accent1">
                              <a:lumMod val="75000"/>
                            </a:schemeClr>
                          </a:solidFill>
                          <a:latin typeface="Calibri" panose="020F0502020204030204" pitchFamily="34" charset="0"/>
                          <a:cs typeface="Calibri" panose="020F0502020204030204" pitchFamily="34" charset="0"/>
                        </a:rPr>
                        <a:t>Data blocks</a:t>
                      </a: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DAM-1413</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a:t>
                      </a:r>
                    </a:p>
                    <a:p>
                      <a:pPr algn="l" fontAlgn="b"/>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PC: Product Availability rule for Supplychainriskindex_L1_V1 – Rule change to </a:t>
                      </a:r>
                      <a:r>
                        <a:rPr lang="en-US" sz="800" dirty="0">
                          <a:solidFill>
                            <a:schemeClr val="accent1">
                              <a:lumMod val="75000"/>
                            </a:schemeClr>
                          </a:solidFill>
                          <a:latin typeface="Calibri" panose="020F0502020204030204" pitchFamily="34" charset="0"/>
                          <a:cs typeface="Calibri" panose="020F0502020204030204" pitchFamily="34" charset="0"/>
                        </a:rPr>
                        <a:t>populate the block status based on the product availability</a:t>
                      </a:r>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cs typeface="Calibri" panose="020F0502020204030204" pitchFamily="34" charset="0"/>
                        </a:rPr>
                        <a:t>supplyChainRiskIndex.tierOneScores.overallScore</a:t>
                      </a:r>
                      <a:r>
                        <a:rPr lang="en-US" sz="800" b="1" i="0" u="none" strike="noStrike" dirty="0">
                          <a:solidFill>
                            <a:schemeClr val="accent1">
                              <a:lumMod val="75000"/>
                            </a:schemeClr>
                          </a:solidFill>
                          <a:effectLst/>
                          <a:latin typeface="Calibri" panose="020F0502020204030204" pitchFamily="34" charset="0"/>
                          <a:cs typeface="Calibri" panose="020F0502020204030204" pitchFamily="34" charset="0"/>
                        </a:rPr>
                        <a:t> (</a:t>
                      </a:r>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Impacted JSON </a:t>
                      </a:r>
                      <a:r>
                        <a:rPr lang="en-US" sz="800" b="1" i="0" u="none" strike="noStrike" dirty="0">
                          <a:solidFill>
                            <a:schemeClr val="accent1">
                              <a:lumMod val="75000"/>
                            </a:schemeClr>
                          </a:solidFill>
                          <a:effectLst/>
                          <a:latin typeface="Calibri" panose="020F0502020204030204" pitchFamily="34" charset="0"/>
                          <a:cs typeface="Calibri" panose="020F0502020204030204" pitchFamily="34" charset="0"/>
                        </a:rPr>
                        <a:t>- </a:t>
                      </a:r>
                      <a:r>
                        <a:rPr lang="en-US" sz="800" b="1" i="0" u="none" strike="noStrike" dirty="0" err="1">
                          <a:solidFill>
                            <a:schemeClr val="accent1">
                              <a:lumMod val="75000"/>
                            </a:schemeClr>
                          </a:solidFill>
                          <a:effectLst/>
                          <a:latin typeface="Calibri" panose="020F0502020204030204" pitchFamily="34" charset="0"/>
                          <a:cs typeface="Calibri" panose="020F0502020204030204" pitchFamily="34" charset="0"/>
                        </a:rPr>
                        <a:t>organization.supplyChainRiskIndex.tierOneScores.overallScore</a:t>
                      </a:r>
                      <a:r>
                        <a:rPr lang="en-US" sz="800" b="1" i="0" u="none" strike="noStrike" dirty="0">
                          <a:solidFill>
                            <a:schemeClr val="accent1">
                              <a:lumMod val="75000"/>
                            </a:schemeClr>
                          </a:solidFill>
                          <a:effectLst/>
                          <a:latin typeface="Calibri" panose="020F0502020204030204" pitchFamily="34" charset="0"/>
                          <a:cs typeface="Calibri" panose="020F0502020204030204" pitchFamily="34" charset="0"/>
                        </a:rPr>
                        <a:t>)</a:t>
                      </a:r>
                    </a:p>
                    <a:p>
                      <a:pPr algn="l" fontAlgn="b"/>
                      <a:endParaRPr lang="en-US" sz="800" b="1" i="0" u="none" strike="noStrike" dirty="0">
                        <a:solidFill>
                          <a:schemeClr val="accent1">
                            <a:lumMod val="75000"/>
                          </a:schemeClr>
                        </a:solidFill>
                        <a:effectLst/>
                        <a:latin typeface="Calibri" panose="020F0502020204030204" pitchFamily="34" charset="0"/>
                        <a:cs typeface="Calibri" panose="020F0502020204030204" pitchFamily="34" charset="0"/>
                      </a:endParaRPr>
                    </a:p>
                    <a:p>
                      <a:pPr algn="l" fontAlgn="b"/>
                      <a:endPar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APIS-899</a:t>
                      </a:r>
                    </a:p>
                  </a:txBody>
                  <a:tcPr marL="6350" marR="6350" marT="6350" marB="0" anchor="ctr"/>
                </a:tc>
                <a:extLst>
                  <a:ext uri="{0D108BD9-81ED-4DB2-BD59-A6C34878D82A}">
                    <a16:rowId xmlns:a16="http://schemas.microsoft.com/office/drawing/2014/main" val="1960774431"/>
                  </a:ext>
                </a:extLst>
              </a:tr>
              <a:tr h="147724">
                <a:tc>
                  <a:txBody>
                    <a:bodyPr/>
                    <a:lstStyle/>
                    <a:p>
                      <a:r>
                        <a:rPr lang="en-IE" sz="800" b="0" dirty="0">
                          <a:solidFill>
                            <a:schemeClr val="accent1">
                              <a:lumMod val="75000"/>
                            </a:schemeClr>
                          </a:solidFill>
                          <a:latin typeface="Calibri" panose="020F0502020204030204" pitchFamily="34" charset="0"/>
                          <a:cs typeface="Calibri" panose="020F0502020204030204" pitchFamily="34" charset="0"/>
                        </a:rPr>
                        <a:t>Capabilities</a:t>
                      </a: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DPL-5161</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rPr>
                        <a:t> </a:t>
                      </a:r>
                    </a:p>
                    <a:p>
                      <a:pPr algn="l" fontAlgn="b"/>
                      <a:r>
                        <a:rPr lang="en-US" sz="800" b="0" i="0" u="none" strike="noStrike" dirty="0">
                          <a:solidFill>
                            <a:schemeClr val="accent1">
                              <a:lumMod val="75000"/>
                            </a:schemeClr>
                          </a:solidFill>
                          <a:effectLst/>
                          <a:latin typeface="Calibri" panose="020F0502020204030204" pitchFamily="34" charset="0"/>
                        </a:rPr>
                        <a:t>   First Research - Change to NAICS 2022 for Industry Profile – To update the NAICS code version from 2017 to 2022 for Industry Profile API (INDDET / INDSUM)</a:t>
                      </a:r>
                    </a:p>
                    <a:p>
                      <a:pPr algn="l" fontAlgn="b"/>
                      <a:endParaRPr lang="en-US" sz="800" b="0" i="0" u="none" strike="noStrike" dirty="0">
                        <a:solidFill>
                          <a:schemeClr val="accent1">
                            <a:lumMod val="75000"/>
                          </a:schemeClr>
                        </a:solidFill>
                        <a:effectLst/>
                        <a:latin typeface="Calibri" panose="020F0502020204030204" pitchFamily="34" charset="0"/>
                      </a:endParaRPr>
                    </a:p>
                  </a:txBody>
                  <a:tcPr marL="6350" marR="6350" marT="6350" marB="0"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APIS-158</a:t>
                      </a:r>
                    </a:p>
                  </a:txBody>
                  <a:tcPr marL="6350" marR="6350" marT="6350" marB="0" anchor="ctr"/>
                </a:tc>
                <a:extLst>
                  <a:ext uri="{0D108BD9-81ED-4DB2-BD59-A6C34878D82A}">
                    <a16:rowId xmlns:a16="http://schemas.microsoft.com/office/drawing/2014/main" val="576031927"/>
                  </a:ext>
                </a:extLst>
              </a:tr>
            </a:tbl>
          </a:graphicData>
        </a:graphic>
      </p:graphicFrame>
    </p:spTree>
    <p:extLst>
      <p:ext uri="{BB962C8B-B14F-4D97-AF65-F5344CB8AC3E}">
        <p14:creationId xmlns:p14="http://schemas.microsoft.com/office/powerpoint/2010/main" val="1465213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4206-2F42-4257-AF59-9F038FC0C2C2}"/>
              </a:ext>
            </a:extLst>
          </p:cNvPr>
          <p:cNvSpPr>
            <a:spLocks noGrp="1"/>
          </p:cNvSpPr>
          <p:nvPr>
            <p:ph type="ctrTitle"/>
          </p:nvPr>
        </p:nvSpPr>
        <p:spPr/>
        <p:txBody>
          <a:bodyPr/>
          <a:lstStyle/>
          <a:p>
            <a:r>
              <a:rPr lang="en-US" dirty="0"/>
              <a:t>Content</a:t>
            </a:r>
          </a:p>
        </p:txBody>
      </p:sp>
    </p:spTree>
    <p:extLst>
      <p:ext uri="{BB962C8B-B14F-4D97-AF65-F5344CB8AC3E}">
        <p14:creationId xmlns:p14="http://schemas.microsoft.com/office/powerpoint/2010/main" val="2700351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8545-5F99-46FD-AA24-A54626332ED8}"/>
              </a:ext>
            </a:extLst>
          </p:cNvPr>
          <p:cNvSpPr>
            <a:spLocks noGrp="1"/>
          </p:cNvSpPr>
          <p:nvPr>
            <p:ph type="title"/>
          </p:nvPr>
        </p:nvSpPr>
        <p:spPr>
          <a:xfrm>
            <a:off x="88777" y="0"/>
            <a:ext cx="9009503" cy="281515"/>
          </a:xfrm>
        </p:spPr>
        <p:txBody>
          <a:bodyPr/>
          <a:lstStyle/>
          <a:p>
            <a:r>
              <a:rPr lang="en-US" sz="1200" dirty="0">
                <a:latin typeface="Calibri" panose="020F0502020204030204" pitchFamily="34" charset="0"/>
                <a:cs typeface="Calibri" panose="020F0502020204030204" pitchFamily="34" charset="0"/>
              </a:rPr>
              <a:t> DPD-934  Industry Codes - New ISIC Code</a:t>
            </a:r>
          </a:p>
        </p:txBody>
      </p:sp>
      <p:sp>
        <p:nvSpPr>
          <p:cNvPr id="3" name="Content Placeholder 2">
            <a:extLst>
              <a:ext uri="{FF2B5EF4-FFF2-40B4-BE49-F238E27FC236}">
                <a16:creationId xmlns:a16="http://schemas.microsoft.com/office/drawing/2014/main" id="{B94796A5-4D7F-478C-92F5-12F62563E364}"/>
              </a:ext>
            </a:extLst>
          </p:cNvPr>
          <p:cNvSpPr>
            <a:spLocks noGrp="1"/>
          </p:cNvSpPr>
          <p:nvPr>
            <p:ph idx="1"/>
          </p:nvPr>
        </p:nvSpPr>
        <p:spPr>
          <a:xfrm>
            <a:off x="88776" y="222257"/>
            <a:ext cx="8894129" cy="4575167"/>
          </a:xfrm>
        </p:spPr>
        <p:txBody>
          <a:bodyPr vert="horz" lIns="91440" tIns="45720" rIns="91440" bIns="45720" rtlCol="0" anchor="t">
            <a:noAutofit/>
          </a:bodyPr>
          <a:lstStyle/>
          <a:p>
            <a:pPr marL="0" indent="0">
              <a:buNone/>
            </a:pPr>
            <a:r>
              <a:rPr lang="en-US" sz="900" dirty="0">
                <a:latin typeface="Calibri" panose="020F0502020204030204" pitchFamily="34" charset="0"/>
                <a:cs typeface="Calibri" panose="020F0502020204030204" pitchFamily="34" charset="0"/>
              </a:rPr>
              <a:t>  Changes in this ticket is </a:t>
            </a:r>
            <a:r>
              <a:rPr lang="en-IE" sz="900" dirty="0">
                <a:latin typeface="Calibri" panose="020F0502020204030204" pitchFamily="34" charset="0"/>
                <a:cs typeface="Calibri" panose="020F0502020204030204" pitchFamily="34" charset="0"/>
              </a:rPr>
              <a:t>to</a:t>
            </a:r>
            <a:r>
              <a:rPr lang="en-US" sz="900" dirty="0">
                <a:latin typeface="Calibri" panose="020F0502020204030204" pitchFamily="34" charset="0"/>
                <a:cs typeface="Calibri" panose="020F0502020204030204" pitchFamily="34" charset="0"/>
              </a:rPr>
              <a:t> add new industry code (ISIC code) to data blocks, no addition of new elements</a:t>
            </a:r>
          </a:p>
          <a:p>
            <a:pPr marL="0" indent="0">
              <a:buNone/>
            </a:pPr>
            <a:r>
              <a:rPr lang="en-US" sz="800" dirty="0">
                <a:latin typeface="Calibri" panose="020F0502020204030204" pitchFamily="34" charset="0"/>
                <a:cs typeface="Calibri" panose="020F0502020204030204" pitchFamily="34" charset="0"/>
              </a:rPr>
              <a:t>  </a:t>
            </a:r>
            <a:r>
              <a:rPr lang="en-US" sz="800" b="1" dirty="0">
                <a:latin typeface="Calibri" panose="020F0502020204030204" pitchFamily="34" charset="0"/>
                <a:cs typeface="Calibri" panose="020F0502020204030204" pitchFamily="34" charset="0"/>
              </a:rPr>
              <a:t>Impacted Market :</a:t>
            </a:r>
            <a:r>
              <a:rPr lang="en-US" sz="800" dirty="0">
                <a:latin typeface="Calibri" panose="020F0502020204030204" pitchFamily="34" charset="0"/>
                <a:cs typeface="Calibri" panose="020F0502020204030204" pitchFamily="34" charset="0"/>
              </a:rPr>
              <a:t> All GSRL7 markets</a:t>
            </a:r>
          </a:p>
          <a:p>
            <a:pPr marL="0" indent="0">
              <a:buNone/>
            </a:pPr>
            <a:r>
              <a:rPr lang="en-US" sz="800" dirty="0">
                <a:latin typeface="Calibri" panose="020F0502020204030204" pitchFamily="34" charset="0"/>
                <a:cs typeface="Calibri" panose="020F0502020204030204" pitchFamily="34" charset="0"/>
              </a:rPr>
              <a:t>  </a:t>
            </a:r>
            <a:r>
              <a:rPr lang="en-US" sz="800" b="1" dirty="0">
                <a:latin typeface="Calibri" panose="020F0502020204030204" pitchFamily="34" charset="0"/>
                <a:cs typeface="Calibri" panose="020F0502020204030204" pitchFamily="34" charset="0"/>
              </a:rPr>
              <a:t>Impacted Volume :</a:t>
            </a:r>
            <a:r>
              <a:rPr lang="en-US" sz="800" dirty="0">
                <a:latin typeface="Calibri" panose="020F0502020204030204" pitchFamily="34" charset="0"/>
                <a:cs typeface="Calibri" panose="020F0502020204030204" pitchFamily="34" charset="0"/>
              </a:rPr>
              <a:t> Full Universe</a:t>
            </a:r>
          </a:p>
          <a:p>
            <a:pPr marL="0" indent="0">
              <a:buNone/>
            </a:pPr>
            <a:r>
              <a:rPr lang="en-US" sz="800" b="1" dirty="0">
                <a:solidFill>
                  <a:srgbClr val="212121"/>
                </a:solidFill>
                <a:latin typeface="Calibri" panose="020F0502020204030204" pitchFamily="34" charset="0"/>
                <a:cs typeface="Calibri" panose="020F0502020204030204" pitchFamily="34" charset="0"/>
              </a:rPr>
              <a:t>  Impacted Data Blocks:  </a:t>
            </a:r>
            <a:r>
              <a:rPr lang="en-US" sz="800" dirty="0">
                <a:solidFill>
                  <a:srgbClr val="212121"/>
                </a:solidFill>
                <a:latin typeface="Calibri" panose="020F0502020204030204" pitchFamily="34" charset="0"/>
                <a:cs typeface="Calibri" panose="020F0502020204030204" pitchFamily="34" charset="0"/>
              </a:rPr>
              <a:t>companyinfo_L2-L4_v1</a:t>
            </a:r>
          </a:p>
          <a:p>
            <a:pPr marL="0" indent="0">
              <a:buNone/>
            </a:pPr>
            <a:r>
              <a:rPr lang="en-US" sz="800" b="1" dirty="0">
                <a:solidFill>
                  <a:srgbClr val="212121"/>
                </a:solidFill>
                <a:latin typeface="Calibri" panose="020F0502020204030204" pitchFamily="34" charset="0"/>
                <a:cs typeface="Calibri" panose="020F0502020204030204" pitchFamily="34" charset="0"/>
              </a:rPr>
              <a:t>  Sample Request url :</a:t>
            </a:r>
            <a:r>
              <a:rPr lang="en-US" sz="800" dirty="0">
                <a:solidFill>
                  <a:srgbClr val="212121"/>
                </a:solidFill>
                <a:latin typeface="Calibri" panose="020F0502020204030204" pitchFamily="34" charset="0"/>
                <a:cs typeface="Calibri" panose="020F0502020204030204" pitchFamily="34" charset="0"/>
              </a:rPr>
              <a:t> </a:t>
            </a:r>
            <a:r>
              <a:rPr lang="en-US" sz="800" dirty="0">
                <a:solidFill>
                  <a:srgbClr val="212121"/>
                </a:solidFill>
                <a:latin typeface="Calibri" panose="020F0502020204030204" pitchFamily="34" charset="0"/>
                <a:cs typeface="Calibri" panose="020F0502020204030204" pitchFamily="34" charset="0"/>
                <a:hlinkClick r:id="rId3"/>
              </a:rPr>
              <a:t>https://tst.plus.dnb.com/v1/data/duns/310358333?blockIDs=companyinfo_L4_v1</a:t>
            </a:r>
            <a:r>
              <a:rPr lang="en-US" sz="800" dirty="0">
                <a:solidFill>
                  <a:srgbClr val="212121"/>
                </a:solidFill>
                <a:latin typeface="Calibri" panose="020F0502020204030204" pitchFamily="34" charset="0"/>
                <a:cs typeface="Calibri" panose="020F0502020204030204" pitchFamily="34" charset="0"/>
              </a:rPr>
              <a:t> </a:t>
            </a:r>
            <a:endParaRPr lang="en-IE" sz="8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rgbClr val="212121"/>
                </a:solidFill>
                <a:latin typeface="Calibri" panose="020F0502020204030204" pitchFamily="34" charset="0"/>
                <a:cs typeface="Calibri" panose="020F0502020204030204" pitchFamily="34" charset="0"/>
              </a:rPr>
              <a:t>  Sample DUNS </a:t>
            </a:r>
            <a:r>
              <a:rPr lang="en-IE" sz="800" b="1" dirty="0">
                <a:solidFill>
                  <a:srgbClr val="212121"/>
                </a:solidFill>
                <a:latin typeface="Calibri" panose="020F0502020204030204" pitchFamily="34" charset="0"/>
                <a:cs typeface="Calibri" panose="020F0502020204030204" pitchFamily="34" charset="0"/>
              </a:rPr>
              <a:t>: </a:t>
            </a:r>
            <a:r>
              <a:rPr lang="en-IE" sz="800" dirty="0">
                <a:solidFill>
                  <a:srgbClr val="212121"/>
                </a:solidFill>
                <a:latin typeface="Calibri" panose="020F0502020204030204" pitchFamily="34" charset="0"/>
                <a:cs typeface="Calibri" panose="020F0502020204030204" pitchFamily="34" charset="0"/>
              </a:rPr>
              <a:t>310358333, 056414497, 645724832, 226199087</a:t>
            </a: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82E51EB-391B-40F7-95F9-BDB4FC2C0233}"/>
              </a:ext>
            </a:extLst>
          </p:cNvPr>
          <p:cNvSpPr>
            <a:spLocks noGrp="1"/>
          </p:cNvSpPr>
          <p:nvPr>
            <p:ph type="ftr" sz="quarter" idx="3"/>
          </p:nvPr>
        </p:nvSpPr>
        <p:spPr/>
        <p:txBody>
          <a:bodyPr/>
          <a:lstStyle/>
          <a:p>
            <a:r>
              <a:rPr lang="en-US"/>
              <a:t>Cloud Services Dec 2022</a:t>
            </a:r>
            <a:endParaRPr lang="en-US" dirty="0"/>
          </a:p>
        </p:txBody>
      </p:sp>
      <p:graphicFrame>
        <p:nvGraphicFramePr>
          <p:cNvPr id="5" name="Table 5">
            <a:extLst>
              <a:ext uri="{FF2B5EF4-FFF2-40B4-BE49-F238E27FC236}">
                <a16:creationId xmlns:a16="http://schemas.microsoft.com/office/drawing/2014/main" id="{1C334AA7-B355-4AAF-98D5-1018C045B23E}"/>
              </a:ext>
            </a:extLst>
          </p:cNvPr>
          <p:cNvGraphicFramePr>
            <a:graphicFrameLocks noGrp="1"/>
          </p:cNvGraphicFramePr>
          <p:nvPr>
            <p:extLst>
              <p:ext uri="{D42A27DB-BD31-4B8C-83A1-F6EECF244321}">
                <p14:modId xmlns:p14="http://schemas.microsoft.com/office/powerpoint/2010/main" val="1565306455"/>
              </p:ext>
            </p:extLst>
          </p:nvPr>
        </p:nvGraphicFramePr>
        <p:xfrm>
          <a:off x="182623" y="1105925"/>
          <a:ext cx="8821810" cy="4297680"/>
        </p:xfrm>
        <a:graphic>
          <a:graphicData uri="http://schemas.openxmlformats.org/drawingml/2006/table">
            <a:tbl>
              <a:tblPr firstRow="1" bandRow="1">
                <a:tableStyleId>{5C22544A-7EE6-4342-B048-85BDC9FD1C3A}</a:tableStyleId>
              </a:tblPr>
              <a:tblGrid>
                <a:gridCol w="2183543">
                  <a:extLst>
                    <a:ext uri="{9D8B030D-6E8A-4147-A177-3AD203B41FA5}">
                      <a16:colId xmlns:a16="http://schemas.microsoft.com/office/drawing/2014/main" val="70859331"/>
                    </a:ext>
                  </a:extLst>
                </a:gridCol>
                <a:gridCol w="3077137">
                  <a:extLst>
                    <a:ext uri="{9D8B030D-6E8A-4147-A177-3AD203B41FA5}">
                      <a16:colId xmlns:a16="http://schemas.microsoft.com/office/drawing/2014/main" val="3441441961"/>
                    </a:ext>
                  </a:extLst>
                </a:gridCol>
                <a:gridCol w="3561130">
                  <a:extLst>
                    <a:ext uri="{9D8B030D-6E8A-4147-A177-3AD203B41FA5}">
                      <a16:colId xmlns:a16="http://schemas.microsoft.com/office/drawing/2014/main" val="3320194445"/>
                    </a:ext>
                  </a:extLst>
                </a:gridCol>
              </a:tblGrid>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schemeClr val="bg1">
                              <a:lumMod val="95000"/>
                            </a:schemeClr>
                          </a:solidFill>
                          <a:effectLst/>
                          <a:latin typeface="Calibri" panose="020F0502020204030204" pitchFamily="34" charset="0"/>
                          <a:cs typeface="Calibri" panose="020F0502020204030204" pitchFamily="34" charset="0"/>
                        </a:rPr>
                        <a:t>JSON Path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1" i="0" dirty="0">
                          <a:solidFill>
                            <a:srgbClr val="FFFFFF"/>
                          </a:solidFill>
                          <a:effectLst/>
                          <a:latin typeface="Calibri" panose="020F0502020204030204" pitchFamily="34" charset="0"/>
                          <a:cs typeface="Calibri" panose="020F0502020204030204" pitchFamily="34" charset="0"/>
                        </a:rPr>
                        <a:t>PRE Response</a:t>
                      </a:r>
                      <a:endParaRPr lang="en-US" sz="1200" b="1" i="0" dirty="0">
                        <a:solidFill>
                          <a:srgbClr val="FFFFFF"/>
                        </a:solidFill>
                        <a:effectLst/>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rgbClr val="FFFFFF"/>
                          </a:solidFill>
                          <a:effectLst/>
                          <a:latin typeface="Calibri" panose="020F0502020204030204" pitchFamily="34" charset="0"/>
                          <a:cs typeface="Calibri" panose="020F0502020204030204" pitchFamily="34" charset="0"/>
                        </a:rPr>
                        <a:t>POST Response</a:t>
                      </a:r>
                    </a:p>
                  </a:txBody>
                  <a:tcPr/>
                </a:tc>
                <a:extLst>
                  <a:ext uri="{0D108BD9-81ED-4DB2-BD59-A6C34878D82A}">
                    <a16:rowId xmlns:a16="http://schemas.microsoft.com/office/drawing/2014/main" val="3588537530"/>
                  </a:ext>
                </a:extLst>
              </a:tr>
              <a:tr h="3210273">
                <a:tc>
                  <a:txBody>
                    <a:bodyPr/>
                    <a:lstStyle/>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organization.industryCodes.code</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organization.industryCodes.typeDescription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organization.industryCodes.typeDnBCode</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organization.industryCodes.priority</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"310358333",</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"isFortune1000Listed": null,</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isForbesLargestPrivateCompaniesListed</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null,</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industryCodes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"code": "32",</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"description": "Colleges and Universities",</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typeDescription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"D&amp;B Hoovers Industry Classification",</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typeDnBCode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35912,</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"priority": 4</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txBody>
                  <a:tcPr/>
                </a:tc>
                <a:tc>
                  <a:txBody>
                    <a:bodyPr/>
                    <a:lstStyle/>
                    <a:p>
                      <a:pPr algn="l" latinLnBrk="0"/>
                      <a:r>
                        <a:rPr lang="en-US" sz="600" b="1" dirty="0">
                          <a:effectLst/>
                          <a:latin typeface="Calibri" panose="020F0502020204030204" pitchFamily="34" charset="0"/>
                          <a:cs typeface="Calibri" panose="020F0502020204030204" pitchFamily="34" charset="0"/>
                        </a:rPr>
                        <a:t>"organization": {</a:t>
                      </a:r>
                    </a:p>
                    <a:p>
                      <a:pPr algn="l" latinLnBrk="0"/>
                      <a:r>
                        <a:rPr lang="en-US" sz="600" b="1" dirty="0">
                          <a:effectLst/>
                          <a:latin typeface="Calibri" panose="020F0502020204030204" pitchFamily="34" charset="0"/>
                          <a:cs typeface="Calibri" panose="020F0502020204030204" pitchFamily="34" charset="0"/>
                        </a:rPr>
                        <a:t>        "duns": "310358333",</a:t>
                      </a:r>
                    </a:p>
                    <a:p>
                      <a:pPr algn="l" latinLnBrk="0"/>
                      <a:r>
                        <a:rPr lang="en-US" sz="600" b="1" dirty="0">
                          <a:effectLst/>
                          <a:latin typeface="Calibri" panose="020F0502020204030204" pitchFamily="34" charset="0"/>
                          <a:cs typeface="Calibri" panose="020F0502020204030204" pitchFamily="34" charset="0"/>
                        </a:rPr>
                        <a:t>        "isFortune1000Listed": null,</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isForbesLargestPrivateCompaniesListed</a:t>
                      </a:r>
                      <a:r>
                        <a:rPr lang="en-US" sz="600" b="1" dirty="0">
                          <a:effectLst/>
                          <a:latin typeface="Calibri" panose="020F0502020204030204" pitchFamily="34" charset="0"/>
                          <a:cs typeface="Calibri" panose="020F0502020204030204" pitchFamily="34" charset="0"/>
                        </a:rPr>
                        <a:t>": null,</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industryCodes</a:t>
                      </a:r>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"code": "32",</a:t>
                      </a:r>
                    </a:p>
                    <a:p>
                      <a:pPr algn="l" latinLnBrk="0"/>
                      <a:r>
                        <a:rPr lang="en-US" sz="600" b="1" dirty="0">
                          <a:effectLst/>
                          <a:latin typeface="Calibri" panose="020F0502020204030204" pitchFamily="34" charset="0"/>
                          <a:cs typeface="Calibri" panose="020F0502020204030204" pitchFamily="34" charset="0"/>
                        </a:rPr>
                        <a:t>                "description": "Colleges and Universities",</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typeDescription</a:t>
                      </a:r>
                      <a:r>
                        <a:rPr lang="en-US" sz="600" b="1" dirty="0">
                          <a:effectLst/>
                          <a:latin typeface="Calibri" panose="020F0502020204030204" pitchFamily="34" charset="0"/>
                          <a:cs typeface="Calibri" panose="020F0502020204030204" pitchFamily="34" charset="0"/>
                        </a:rPr>
                        <a:t>": "D&amp;B Hoovers Industry Classification",</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typeDnBCode</a:t>
                      </a:r>
                      <a:r>
                        <a:rPr lang="en-US" sz="600" b="1" dirty="0">
                          <a:effectLst/>
                          <a:latin typeface="Calibri" panose="020F0502020204030204" pitchFamily="34" charset="0"/>
                          <a:cs typeface="Calibri" panose="020F0502020204030204" pitchFamily="34" charset="0"/>
                        </a:rPr>
                        <a:t>": 35912,</a:t>
                      </a:r>
                    </a:p>
                    <a:p>
                      <a:pPr algn="l" latinLnBrk="0"/>
                      <a:r>
                        <a:rPr lang="en-US" sz="600" b="1" dirty="0">
                          <a:effectLst/>
                          <a:latin typeface="Calibri" panose="020F0502020204030204" pitchFamily="34" charset="0"/>
                          <a:cs typeface="Calibri" panose="020F0502020204030204" pitchFamily="34" charset="0"/>
                        </a:rPr>
                        <a:t>                "priority": 4</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"code": "8422",</a:t>
                      </a:r>
                    </a:p>
                    <a:p>
                      <a:pPr algn="l" latinLnBrk="0"/>
                      <a:r>
                        <a:rPr lang="en-US" sz="600" b="1" dirty="0">
                          <a:effectLst/>
                          <a:latin typeface="Calibri" panose="020F0502020204030204" pitchFamily="34" charset="0"/>
                          <a:cs typeface="Calibri" panose="020F0502020204030204" pitchFamily="34" charset="0"/>
                        </a:rPr>
                        <a:t>                "description": "</a:t>
                      </a:r>
                      <a:r>
                        <a:rPr lang="en-US" sz="600" b="1" dirty="0" err="1">
                          <a:effectLst/>
                          <a:latin typeface="Calibri" panose="020F0502020204030204" pitchFamily="34" charset="0"/>
                          <a:cs typeface="Calibri" panose="020F0502020204030204" pitchFamily="34" charset="0"/>
                        </a:rPr>
                        <a:t>Defence</a:t>
                      </a:r>
                      <a:r>
                        <a:rPr lang="en-US" sz="600" b="1" dirty="0">
                          <a:effectLst/>
                          <a:latin typeface="Calibri" panose="020F0502020204030204" pitchFamily="34" charset="0"/>
                          <a:cs typeface="Calibri" panose="020F0502020204030204" pitchFamily="34" charset="0"/>
                        </a:rPr>
                        <a:t> activities",</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typeDescription</a:t>
                      </a:r>
                      <a:r>
                        <a:rPr lang="en-US" sz="600" b="1" dirty="0">
                          <a:effectLst/>
                          <a:latin typeface="Calibri" panose="020F0502020204030204" pitchFamily="34" charset="0"/>
                          <a:cs typeface="Calibri" panose="020F0502020204030204" pitchFamily="34" charset="0"/>
                        </a:rPr>
                        <a:t>": "ISIC Revision 4",</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typeDnBCode</a:t>
                      </a:r>
                      <a:r>
                        <a:rPr lang="en-US" sz="600" b="1" dirty="0">
                          <a:effectLst/>
                          <a:latin typeface="Calibri" panose="020F0502020204030204" pitchFamily="34" charset="0"/>
                          <a:cs typeface="Calibri" panose="020F0502020204030204" pitchFamily="34" charset="0"/>
                        </a:rPr>
                        <a:t>": 42726,</a:t>
                      </a:r>
                    </a:p>
                    <a:p>
                      <a:pPr algn="l" latinLnBrk="0"/>
                      <a:r>
                        <a:rPr lang="en-US" sz="600" b="1" dirty="0">
                          <a:effectLst/>
                          <a:latin typeface="Calibri" panose="020F0502020204030204" pitchFamily="34" charset="0"/>
                          <a:cs typeface="Calibri" panose="020F0502020204030204" pitchFamily="34" charset="0"/>
                        </a:rPr>
                        <a:t>                "priority": 1</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"code": "5222",</a:t>
                      </a:r>
                    </a:p>
                    <a:p>
                      <a:pPr algn="l" latinLnBrk="0"/>
                      <a:r>
                        <a:rPr lang="en-US" sz="600" b="1" dirty="0">
                          <a:effectLst/>
                          <a:latin typeface="Calibri" panose="020F0502020204030204" pitchFamily="34" charset="0"/>
                          <a:cs typeface="Calibri" panose="020F0502020204030204" pitchFamily="34" charset="0"/>
                        </a:rPr>
                        <a:t>                "description": "Service activities incidental to water transportation",</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typeDescription</a:t>
                      </a:r>
                      <a:r>
                        <a:rPr lang="en-US" sz="600" b="1" dirty="0">
                          <a:effectLst/>
                          <a:latin typeface="Calibri" panose="020F0502020204030204" pitchFamily="34" charset="0"/>
                          <a:cs typeface="Calibri" panose="020F0502020204030204" pitchFamily="34" charset="0"/>
                        </a:rPr>
                        <a:t>": "ISIC Revision 4",</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typeDnBCode</a:t>
                      </a:r>
                      <a:r>
                        <a:rPr lang="en-US" sz="600" b="1" dirty="0">
                          <a:effectLst/>
                          <a:latin typeface="Calibri" panose="020F0502020204030204" pitchFamily="34" charset="0"/>
                          <a:cs typeface="Calibri" panose="020F0502020204030204" pitchFamily="34" charset="0"/>
                        </a:rPr>
                        <a:t>": 42726,</a:t>
                      </a:r>
                    </a:p>
                    <a:p>
                      <a:pPr algn="l" latinLnBrk="0"/>
                      <a:r>
                        <a:rPr lang="en-US" sz="600" b="1" dirty="0">
                          <a:effectLst/>
                          <a:latin typeface="Calibri" panose="020F0502020204030204" pitchFamily="34" charset="0"/>
                          <a:cs typeface="Calibri" panose="020F0502020204030204" pitchFamily="34" charset="0"/>
                        </a:rPr>
                        <a:t>                "priority": 2</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"code": "0210",</a:t>
                      </a:r>
                    </a:p>
                    <a:p>
                      <a:pPr algn="l" latinLnBrk="0"/>
                      <a:r>
                        <a:rPr lang="en-US" sz="600" b="1" dirty="0">
                          <a:effectLst/>
                          <a:latin typeface="Calibri" panose="020F0502020204030204" pitchFamily="34" charset="0"/>
                          <a:cs typeface="Calibri" panose="020F0502020204030204" pitchFamily="34" charset="0"/>
                        </a:rPr>
                        <a:t>                "description": "Silviculture and other forestry activities",</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typeDescription</a:t>
                      </a:r>
                      <a:r>
                        <a:rPr lang="en-US" sz="600" b="1" dirty="0">
                          <a:effectLst/>
                          <a:latin typeface="Calibri" panose="020F0502020204030204" pitchFamily="34" charset="0"/>
                          <a:cs typeface="Calibri" panose="020F0502020204030204" pitchFamily="34" charset="0"/>
                        </a:rPr>
                        <a:t>": "ISIC Revision 4",</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typeDnBCode</a:t>
                      </a:r>
                      <a:r>
                        <a:rPr lang="en-US" sz="600" b="1" dirty="0">
                          <a:effectLst/>
                          <a:latin typeface="Calibri" panose="020F0502020204030204" pitchFamily="34" charset="0"/>
                          <a:cs typeface="Calibri" panose="020F0502020204030204" pitchFamily="34" charset="0"/>
                        </a:rPr>
                        <a:t>": 42726,</a:t>
                      </a:r>
                    </a:p>
                    <a:p>
                      <a:pPr algn="l" latinLnBrk="0"/>
                      <a:r>
                        <a:rPr lang="en-US" sz="600" b="1" dirty="0">
                          <a:effectLst/>
                          <a:latin typeface="Calibri" panose="020F0502020204030204" pitchFamily="34" charset="0"/>
                          <a:cs typeface="Calibri" panose="020F0502020204030204" pitchFamily="34" charset="0"/>
                        </a:rPr>
                        <a:t>                "priority": 3</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"code": "8530",</a:t>
                      </a:r>
                    </a:p>
                    <a:p>
                      <a:pPr algn="l" latinLnBrk="0"/>
                      <a:r>
                        <a:rPr lang="en-US" sz="600" b="1" dirty="0">
                          <a:effectLst/>
                          <a:latin typeface="Calibri" panose="020F0502020204030204" pitchFamily="34" charset="0"/>
                          <a:cs typeface="Calibri" panose="020F0502020204030204" pitchFamily="34" charset="0"/>
                        </a:rPr>
                        <a:t>                "description": "Higher education",</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typeDescription</a:t>
                      </a:r>
                      <a:r>
                        <a:rPr lang="en-US" sz="600" b="1" dirty="0">
                          <a:effectLst/>
                          <a:latin typeface="Calibri" panose="020F0502020204030204" pitchFamily="34" charset="0"/>
                          <a:cs typeface="Calibri" panose="020F0502020204030204" pitchFamily="34" charset="0"/>
                        </a:rPr>
                        <a:t>": "ISIC Revision 4",</a:t>
                      </a:r>
                    </a:p>
                    <a:p>
                      <a:pPr algn="l" latinLnBrk="0"/>
                      <a:r>
                        <a:rPr lang="en-US" sz="600" b="1" dirty="0">
                          <a:effectLst/>
                          <a:latin typeface="Calibri" panose="020F0502020204030204" pitchFamily="34" charset="0"/>
                          <a:cs typeface="Calibri" panose="020F0502020204030204" pitchFamily="34" charset="0"/>
                        </a:rPr>
                        <a:t>                "</a:t>
                      </a:r>
                      <a:r>
                        <a:rPr lang="en-US" sz="600" b="1" dirty="0" err="1">
                          <a:effectLst/>
                          <a:latin typeface="Calibri" panose="020F0502020204030204" pitchFamily="34" charset="0"/>
                          <a:cs typeface="Calibri" panose="020F0502020204030204" pitchFamily="34" charset="0"/>
                        </a:rPr>
                        <a:t>typeDnBCode</a:t>
                      </a:r>
                      <a:r>
                        <a:rPr lang="en-US" sz="600" b="1" dirty="0">
                          <a:effectLst/>
                          <a:latin typeface="Calibri" panose="020F0502020204030204" pitchFamily="34" charset="0"/>
                          <a:cs typeface="Calibri" panose="020F0502020204030204" pitchFamily="34" charset="0"/>
                        </a:rPr>
                        <a:t>": 42726,</a:t>
                      </a:r>
                    </a:p>
                    <a:p>
                      <a:pPr algn="l" latinLnBrk="0"/>
                      <a:r>
                        <a:rPr lang="en-US" sz="600" b="1" dirty="0">
                          <a:effectLst/>
                          <a:latin typeface="Calibri" panose="020F0502020204030204" pitchFamily="34" charset="0"/>
                          <a:cs typeface="Calibri" panose="020F0502020204030204" pitchFamily="34" charset="0"/>
                        </a:rPr>
                        <a:t>                "priority": 4</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r>
                        <a:rPr lang="en-US" sz="600" b="1" dirty="0">
                          <a:effectLst/>
                          <a:latin typeface="Calibri" panose="020F0502020204030204" pitchFamily="34" charset="0"/>
                          <a:cs typeface="Calibri" panose="020F0502020204030204" pitchFamily="34" charset="0"/>
                        </a:rPr>
                        <a:t>   }</a:t>
                      </a:r>
                    </a:p>
                    <a:p>
                      <a:pPr algn="l" latinLnBrk="0"/>
                      <a:endParaRPr lang="en-US" sz="600" b="1"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668943"/>
                  </a:ext>
                </a:extLst>
              </a:tr>
            </a:tbl>
          </a:graphicData>
        </a:graphic>
      </p:graphicFrame>
    </p:spTree>
    <p:extLst>
      <p:ext uri="{BB962C8B-B14F-4D97-AF65-F5344CB8AC3E}">
        <p14:creationId xmlns:p14="http://schemas.microsoft.com/office/powerpoint/2010/main" val="1525860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8545-5F99-46FD-AA24-A54626332ED8}"/>
              </a:ext>
            </a:extLst>
          </p:cNvPr>
          <p:cNvSpPr>
            <a:spLocks noGrp="1"/>
          </p:cNvSpPr>
          <p:nvPr>
            <p:ph type="title"/>
          </p:nvPr>
        </p:nvSpPr>
        <p:spPr>
          <a:xfrm>
            <a:off x="88777" y="0"/>
            <a:ext cx="9009503" cy="281515"/>
          </a:xfrm>
        </p:spPr>
        <p:txBody>
          <a:bodyPr/>
          <a:lstStyle/>
          <a:p>
            <a:r>
              <a:rPr lang="en-US" sz="1200" dirty="0">
                <a:latin typeface="Calibri" panose="020F0502020204030204" pitchFamily="34" charset="0"/>
                <a:cs typeface="Calibri" panose="020F0502020204030204" pitchFamily="34" charset="0"/>
              </a:rPr>
              <a:t> DPD-1149 DCM-371: Financial Statements - Financial Overview Changes [EMC]</a:t>
            </a:r>
          </a:p>
        </p:txBody>
      </p:sp>
      <p:sp>
        <p:nvSpPr>
          <p:cNvPr id="3" name="Content Placeholder 2">
            <a:extLst>
              <a:ext uri="{FF2B5EF4-FFF2-40B4-BE49-F238E27FC236}">
                <a16:creationId xmlns:a16="http://schemas.microsoft.com/office/drawing/2014/main" id="{B94796A5-4D7F-478C-92F5-12F62563E364}"/>
              </a:ext>
            </a:extLst>
          </p:cNvPr>
          <p:cNvSpPr>
            <a:spLocks noGrp="1"/>
          </p:cNvSpPr>
          <p:nvPr>
            <p:ph idx="1"/>
          </p:nvPr>
        </p:nvSpPr>
        <p:spPr>
          <a:xfrm>
            <a:off x="88776" y="222257"/>
            <a:ext cx="8894129" cy="4575167"/>
          </a:xfrm>
        </p:spPr>
        <p:txBody>
          <a:bodyPr vert="horz" lIns="91440" tIns="45720" rIns="91440" bIns="45720" rtlCol="0" anchor="t">
            <a:noAutofit/>
          </a:bodyPr>
          <a:lstStyle/>
          <a:p>
            <a:pPr marL="0" indent="0">
              <a:buNone/>
            </a:pPr>
            <a:r>
              <a:rPr lang="en-US" sz="800" dirty="0">
                <a:latin typeface="Calibri" panose="020F0502020204030204" pitchFamily="34" charset="0"/>
                <a:cs typeface="Calibri" panose="020F0502020204030204" pitchFamily="34" charset="0"/>
              </a:rPr>
              <a:t>  </a:t>
            </a:r>
            <a:r>
              <a:rPr lang="en-US" sz="900" dirty="0">
                <a:latin typeface="Calibri" panose="020F0502020204030204" pitchFamily="34" charset="0"/>
                <a:cs typeface="Calibri" panose="020F0502020204030204" pitchFamily="34" charset="0"/>
              </a:rPr>
              <a:t>Changes in this ticket is </a:t>
            </a:r>
            <a:r>
              <a:rPr lang="en-IE" sz="900" dirty="0">
                <a:latin typeface="Calibri" panose="020F0502020204030204" pitchFamily="34" charset="0"/>
                <a:cs typeface="Calibri" panose="020F0502020204030204" pitchFamily="34" charset="0"/>
              </a:rPr>
              <a:t>to</a:t>
            </a:r>
            <a:r>
              <a:rPr lang="en-US" sz="900" dirty="0">
                <a:latin typeface="Calibri" panose="020F0502020204030204" pitchFamily="34" charset="0"/>
                <a:cs typeface="Calibri" panose="020F0502020204030204" pitchFamily="34" charset="0"/>
              </a:rPr>
              <a:t> update the mappings for financial overview elements for EMC markets</a:t>
            </a:r>
          </a:p>
          <a:p>
            <a:pPr marL="0" indent="0">
              <a:buNone/>
            </a:pPr>
            <a:r>
              <a:rPr lang="en-US" sz="800" dirty="0">
                <a:latin typeface="Calibri" panose="020F0502020204030204" pitchFamily="34" charset="0"/>
                <a:cs typeface="Calibri" panose="020F0502020204030204" pitchFamily="34" charset="0"/>
              </a:rPr>
              <a:t>  </a:t>
            </a:r>
            <a:r>
              <a:rPr lang="en-US" sz="800" b="1" dirty="0">
                <a:latin typeface="Calibri" panose="020F0502020204030204" pitchFamily="34" charset="0"/>
                <a:cs typeface="Calibri" panose="020F0502020204030204" pitchFamily="34" charset="0"/>
              </a:rPr>
              <a:t>Impacted Market :</a:t>
            </a:r>
            <a:r>
              <a:rPr lang="en-US" sz="800" dirty="0">
                <a:latin typeface="Calibri" panose="020F0502020204030204" pitchFamily="34" charset="0"/>
                <a:cs typeface="Calibri" panose="020F0502020204030204" pitchFamily="34" charset="0"/>
              </a:rPr>
              <a:t> EMC markets</a:t>
            </a:r>
          </a:p>
          <a:p>
            <a:pPr marL="0" indent="0">
              <a:buNone/>
            </a:pPr>
            <a:r>
              <a:rPr lang="en-US" sz="800" dirty="0">
                <a:latin typeface="Calibri" panose="020F0502020204030204" pitchFamily="34" charset="0"/>
                <a:cs typeface="Calibri" panose="020F0502020204030204" pitchFamily="34" charset="0"/>
              </a:rPr>
              <a:t>  </a:t>
            </a:r>
            <a:r>
              <a:rPr lang="en-US" sz="800" b="1" dirty="0">
                <a:latin typeface="Calibri" panose="020F0502020204030204" pitchFamily="34" charset="0"/>
                <a:cs typeface="Calibri" panose="020F0502020204030204" pitchFamily="34" charset="0"/>
              </a:rPr>
              <a:t>Impacted Volume :</a:t>
            </a:r>
            <a:r>
              <a:rPr lang="en-US" sz="800" dirty="0">
                <a:latin typeface="Calibri" panose="020F0502020204030204" pitchFamily="34" charset="0"/>
                <a:cs typeface="Calibri" panose="020F0502020204030204" pitchFamily="34" charset="0"/>
              </a:rPr>
              <a:t> ~1.5M</a:t>
            </a:r>
          </a:p>
          <a:p>
            <a:pPr marL="0" indent="0">
              <a:buNone/>
            </a:pPr>
            <a:r>
              <a:rPr lang="en-US" sz="800" b="1" dirty="0">
                <a:solidFill>
                  <a:srgbClr val="212121"/>
                </a:solidFill>
                <a:latin typeface="Calibri" panose="020F0502020204030204" pitchFamily="34" charset="0"/>
                <a:cs typeface="Calibri" panose="020F0502020204030204" pitchFamily="34" charset="0"/>
              </a:rPr>
              <a:t>  </a:t>
            </a:r>
            <a:r>
              <a:rPr lang="en-US" sz="800" b="1" dirty="0">
                <a:latin typeface="Calibri" panose="020F0502020204030204" pitchFamily="34" charset="0"/>
                <a:cs typeface="Calibri" panose="020F0502020204030204" pitchFamily="34" charset="0"/>
              </a:rPr>
              <a:t>Impacted Data Blocks:  </a:t>
            </a:r>
            <a:r>
              <a:rPr lang="en-US" sz="800" b="0" dirty="0">
                <a:latin typeface="Calibri" panose="020F0502020204030204" pitchFamily="34" charset="0"/>
                <a:cs typeface="Calibri" panose="020F0502020204030204" pitchFamily="34" charset="0"/>
              </a:rPr>
              <a:t>companyfinancials_L1-L3_v1, companyfinancials_L1-L4_v2, companyfinancials_L1-L4_v3</a:t>
            </a:r>
          </a:p>
          <a:p>
            <a:pPr marL="0" indent="0">
              <a:buNone/>
            </a:pPr>
            <a:r>
              <a:rPr lang="en-US" sz="800" b="1" dirty="0">
                <a:solidFill>
                  <a:schemeClr val="tx1">
                    <a:lumMod val="85000"/>
                    <a:lumOff val="15000"/>
                  </a:schemeClr>
                </a:solidFill>
                <a:effectLst/>
                <a:latin typeface="Calibri" panose="020F0502020204030204" pitchFamily="34" charset="0"/>
                <a:cs typeface="Calibri" panose="020F0502020204030204" pitchFamily="34" charset="0"/>
              </a:rPr>
              <a:t> Impacted Products: </a:t>
            </a:r>
            <a:r>
              <a:rPr lang="en-US" sz="800" b="0" dirty="0">
                <a:solidFill>
                  <a:schemeClr val="tx1">
                    <a:lumMod val="85000"/>
                    <a:lumOff val="15000"/>
                  </a:schemeClr>
                </a:solidFill>
                <a:effectLst/>
                <a:latin typeface="Calibri" panose="020F0502020204030204" pitchFamily="34" charset="0"/>
                <a:cs typeface="Calibri" panose="020F0502020204030204" pitchFamily="34" charset="0"/>
              </a:rPr>
              <a:t>cmpcma_v1,cmpeci_v1,cmpeci_v2,int_es_cmp_v3, int_es_fst_v1, int_oh_cmp_v1, cmpcdd_v1,cmpcvf_v1,int_ac_cmp_v1, int_as_ssi_v1 ,int_es_cmp_v2,int_es_gdp_v1,int_ws_cmp_v1, cmptcs_v1, int_as_ssi_v1</a:t>
            </a:r>
          </a:p>
          <a:p>
            <a:pPr marL="0" marR="0" lvl="0" indent="0" algn="l" defTabSz="457200" rtl="0" eaLnBrk="1" fontAlgn="auto" latinLnBrk="0" hangingPunct="1">
              <a:spcBef>
                <a:spcPts val="0"/>
              </a:spcBef>
              <a:spcAft>
                <a:spcPts val="0"/>
              </a:spcAft>
              <a:buClrTx/>
              <a:buSzTx/>
              <a:buFontTx/>
              <a:buNone/>
              <a:tabLst/>
              <a:defRPr/>
            </a:pPr>
            <a:r>
              <a:rPr lang="en-US" sz="800" b="1" dirty="0">
                <a:solidFill>
                  <a:srgbClr val="212121"/>
                </a:solidFill>
                <a:latin typeface="Calibri" panose="020F0502020204030204" pitchFamily="34" charset="0"/>
                <a:cs typeface="Calibri" panose="020F0502020204030204" pitchFamily="34" charset="0"/>
              </a:rPr>
              <a:t> Sample Request url :</a:t>
            </a:r>
            <a:r>
              <a:rPr lang="en-US" sz="800" dirty="0">
                <a:solidFill>
                  <a:srgbClr val="212121"/>
                </a:solidFill>
                <a:latin typeface="Calibri" panose="020F0502020204030204" pitchFamily="34" charset="0"/>
                <a:cs typeface="Calibri" panose="020F0502020204030204" pitchFamily="34" charset="0"/>
              </a:rPr>
              <a:t>  </a:t>
            </a:r>
            <a:r>
              <a:rPr lang="en-IE" sz="800" kern="1200" dirty="0">
                <a:solidFill>
                  <a:schemeClr val="dk1"/>
                </a:solidFill>
                <a:effectLst/>
                <a:latin typeface="Calibri" panose="020F0502020204030204" pitchFamily="34" charset="0"/>
                <a:ea typeface="+mn-ea"/>
                <a:cs typeface="Calibri" panose="020F0502020204030204" pitchFamily="34" charset="0"/>
                <a:hlinkClick r:id="rId3"/>
              </a:rPr>
              <a:t>https://tst.plus.dnb.com/v1/data/duns/360313241?blockIDs=companyfinancials_L4_v3</a:t>
            </a:r>
            <a:r>
              <a:rPr lang="en-IE" sz="800" kern="1200" dirty="0">
                <a:solidFill>
                  <a:schemeClr val="dk1"/>
                </a:solidFill>
                <a:effectLst/>
                <a:latin typeface="Calibri" panose="020F0502020204030204" pitchFamily="34" charset="0"/>
                <a:ea typeface="+mn-ea"/>
                <a:cs typeface="Calibri" panose="020F0502020204030204" pitchFamily="34" charset="0"/>
              </a:rPr>
              <a:t> </a:t>
            </a:r>
          </a:p>
          <a:p>
            <a:pPr marL="0" marR="0" lvl="0" indent="0" algn="l" defTabSz="457200" rtl="0" eaLnBrk="1" fontAlgn="auto" latinLnBrk="0" hangingPunct="1">
              <a:spcBef>
                <a:spcPts val="0"/>
              </a:spcBef>
              <a:spcAft>
                <a:spcPts val="0"/>
              </a:spcAft>
              <a:buClrTx/>
              <a:buSzTx/>
              <a:buFontTx/>
              <a:buNone/>
              <a:tabLst/>
              <a:defRPr/>
            </a:pPr>
            <a:r>
              <a:rPr lang="en-US" sz="800" b="1" dirty="0">
                <a:solidFill>
                  <a:srgbClr val="212121"/>
                </a:solidFill>
                <a:latin typeface="Calibri" panose="020F0502020204030204" pitchFamily="34" charset="0"/>
                <a:cs typeface="Calibri" panose="020F0502020204030204" pitchFamily="34" charset="0"/>
              </a:rPr>
              <a:t> Sample DUNS </a:t>
            </a:r>
            <a:r>
              <a:rPr lang="en-IE" sz="800" b="1" dirty="0">
                <a:solidFill>
                  <a:srgbClr val="212121"/>
                </a:solidFill>
                <a:latin typeface="Calibri" panose="020F0502020204030204" pitchFamily="34" charset="0"/>
                <a:cs typeface="Calibri" panose="020F0502020204030204" pitchFamily="34" charset="0"/>
              </a:rPr>
              <a:t>:  </a:t>
            </a:r>
            <a:r>
              <a:rPr lang="en-IE" sz="800" dirty="0">
                <a:solidFill>
                  <a:srgbClr val="212121"/>
                </a:solidFill>
                <a:latin typeface="Calibri" panose="020F0502020204030204" pitchFamily="34" charset="0"/>
                <a:cs typeface="Calibri" panose="020F0502020204030204" pitchFamily="34" charset="0"/>
              </a:rPr>
              <a:t>360313241</a:t>
            </a:r>
            <a:r>
              <a:rPr lang="en-IE" sz="800" b="1" dirty="0">
                <a:solidFill>
                  <a:srgbClr val="212121"/>
                </a:solidFill>
                <a:latin typeface="Calibri" panose="020F0502020204030204" pitchFamily="34" charset="0"/>
                <a:cs typeface="Calibri" panose="020F0502020204030204" pitchFamily="34" charset="0"/>
              </a:rPr>
              <a:t>, </a:t>
            </a:r>
            <a:r>
              <a:rPr lang="en-IE" sz="800" dirty="0">
                <a:solidFill>
                  <a:srgbClr val="212121"/>
                </a:solidFill>
                <a:latin typeface="Calibri" panose="020F0502020204030204" pitchFamily="34" charset="0"/>
                <a:cs typeface="Calibri" panose="020F0502020204030204" pitchFamily="34" charset="0"/>
              </a:rPr>
              <a:t>499326561, 499727808</a:t>
            </a: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82E51EB-391B-40F7-95F9-BDB4FC2C0233}"/>
              </a:ext>
            </a:extLst>
          </p:cNvPr>
          <p:cNvSpPr>
            <a:spLocks noGrp="1"/>
          </p:cNvSpPr>
          <p:nvPr>
            <p:ph type="ftr" sz="quarter" idx="3"/>
          </p:nvPr>
        </p:nvSpPr>
        <p:spPr/>
        <p:txBody>
          <a:bodyPr/>
          <a:lstStyle/>
          <a:p>
            <a:r>
              <a:rPr lang="en-US"/>
              <a:t>Cloud Services Dec 2022</a:t>
            </a:r>
            <a:endParaRPr lang="en-US" dirty="0"/>
          </a:p>
        </p:txBody>
      </p:sp>
      <p:graphicFrame>
        <p:nvGraphicFramePr>
          <p:cNvPr id="5" name="Table 5">
            <a:extLst>
              <a:ext uri="{FF2B5EF4-FFF2-40B4-BE49-F238E27FC236}">
                <a16:creationId xmlns:a16="http://schemas.microsoft.com/office/drawing/2014/main" id="{1C334AA7-B355-4AAF-98D5-1018C045B23E}"/>
              </a:ext>
            </a:extLst>
          </p:cNvPr>
          <p:cNvGraphicFramePr>
            <a:graphicFrameLocks noGrp="1"/>
          </p:cNvGraphicFramePr>
          <p:nvPr>
            <p:extLst>
              <p:ext uri="{D42A27DB-BD31-4B8C-83A1-F6EECF244321}">
                <p14:modId xmlns:p14="http://schemas.microsoft.com/office/powerpoint/2010/main" val="3685201693"/>
              </p:ext>
            </p:extLst>
          </p:nvPr>
        </p:nvGraphicFramePr>
        <p:xfrm>
          <a:off x="161095" y="1384391"/>
          <a:ext cx="8291141" cy="3536852"/>
        </p:xfrm>
        <a:graphic>
          <a:graphicData uri="http://schemas.openxmlformats.org/drawingml/2006/table">
            <a:tbl>
              <a:tblPr firstRow="1" bandRow="1">
                <a:tableStyleId>{5C22544A-7EE6-4342-B048-85BDC9FD1C3A}</a:tableStyleId>
              </a:tblPr>
              <a:tblGrid>
                <a:gridCol w="2284816">
                  <a:extLst>
                    <a:ext uri="{9D8B030D-6E8A-4147-A177-3AD203B41FA5}">
                      <a16:colId xmlns:a16="http://schemas.microsoft.com/office/drawing/2014/main" val="70859331"/>
                    </a:ext>
                  </a:extLst>
                </a:gridCol>
                <a:gridCol w="2833347">
                  <a:extLst>
                    <a:ext uri="{9D8B030D-6E8A-4147-A177-3AD203B41FA5}">
                      <a16:colId xmlns:a16="http://schemas.microsoft.com/office/drawing/2014/main" val="3441441961"/>
                    </a:ext>
                  </a:extLst>
                </a:gridCol>
                <a:gridCol w="3172978">
                  <a:extLst>
                    <a:ext uri="{9D8B030D-6E8A-4147-A177-3AD203B41FA5}">
                      <a16:colId xmlns:a16="http://schemas.microsoft.com/office/drawing/2014/main" val="3320194445"/>
                    </a:ext>
                  </a:extLst>
                </a:gridCol>
              </a:tblGrid>
              <a:tr h="3265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schemeClr val="bg1">
                              <a:lumMod val="95000"/>
                            </a:schemeClr>
                          </a:solidFill>
                          <a:effectLst/>
                          <a:latin typeface="Calibri" panose="020F0502020204030204" pitchFamily="34" charset="0"/>
                          <a:cs typeface="Calibri" panose="020F0502020204030204" pitchFamily="34" charset="0"/>
                        </a:rPr>
                        <a:t>JSON Path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1" i="0" dirty="0">
                          <a:solidFill>
                            <a:srgbClr val="FFFFFF"/>
                          </a:solidFill>
                          <a:effectLst/>
                          <a:latin typeface="Calibri" panose="020F0502020204030204" pitchFamily="34" charset="0"/>
                          <a:cs typeface="Calibri" panose="020F0502020204030204" pitchFamily="34" charset="0"/>
                        </a:rPr>
                        <a:t>PRE Response</a:t>
                      </a:r>
                      <a:endParaRPr lang="en-US" sz="1200" b="1" i="0" dirty="0">
                        <a:solidFill>
                          <a:srgbClr val="FFFFFF"/>
                        </a:solidFill>
                        <a:effectLst/>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rgbClr val="FFFFFF"/>
                          </a:solidFill>
                          <a:effectLst/>
                          <a:latin typeface="Calibri" panose="020F0502020204030204" pitchFamily="34" charset="0"/>
                          <a:cs typeface="Calibri" panose="020F0502020204030204" pitchFamily="34" charset="0"/>
                        </a:rPr>
                        <a:t>POST Response</a:t>
                      </a:r>
                    </a:p>
                  </a:txBody>
                  <a:tcPr/>
                </a:tc>
                <a:extLst>
                  <a:ext uri="{0D108BD9-81ED-4DB2-BD59-A6C34878D82A}">
                    <a16:rowId xmlns:a16="http://schemas.microsoft.com/office/drawing/2014/main" val="3588537530"/>
                  </a:ext>
                </a:extLst>
              </a:tr>
              <a:tr h="321027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dirty="0" err="1">
                          <a:solidFill>
                            <a:schemeClr val="tx1">
                              <a:lumMod val="85000"/>
                              <a:lumOff val="15000"/>
                            </a:schemeClr>
                          </a:solidFill>
                          <a:effectLst/>
                          <a:latin typeface="Calibri" panose="020F0502020204030204" pitchFamily="34" charset="0"/>
                          <a:cs typeface="Calibri" panose="020F0502020204030204" pitchFamily="34" charset="0"/>
                        </a:rPr>
                        <a:t>organization.latestFinancials.overview</a:t>
                      </a:r>
                      <a:endParaRPr lang="en-US" sz="800" b="0" dirty="0">
                        <a:solidFill>
                          <a:schemeClr val="tx1">
                            <a:lumMod val="85000"/>
                            <a:lumOff val="15000"/>
                          </a:schemeClr>
                        </a:solidFill>
                        <a:effectLst/>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dirty="0" err="1">
                          <a:solidFill>
                            <a:schemeClr val="tx1">
                              <a:lumMod val="85000"/>
                              <a:lumOff val="15000"/>
                            </a:schemeClr>
                          </a:solidFill>
                          <a:effectLst/>
                          <a:latin typeface="Calibri" panose="020F0502020204030204" pitchFamily="34" charset="0"/>
                          <a:cs typeface="Calibri" panose="020F0502020204030204" pitchFamily="34" charset="0"/>
                        </a:rPr>
                        <a:t>organization.previousFinancials.overview</a:t>
                      </a:r>
                      <a:r>
                        <a:rPr lang="en-US" sz="800" b="0" dirty="0">
                          <a:solidFill>
                            <a:schemeClr val="tx1">
                              <a:lumMod val="85000"/>
                              <a:lumOff val="15000"/>
                            </a:schemeClr>
                          </a:solidFill>
                          <a:effectLst/>
                          <a:latin typeface="Calibri" panose="020F0502020204030204" pitchFamily="34" charset="0"/>
                          <a:cs typeface="Calibri" panose="020F0502020204030204" pitchFamily="34" charset="0"/>
                        </a:rPr>
                        <a:t> </a:t>
                      </a:r>
                      <a:r>
                        <a:rPr lang="en-US" sz="800" b="0" dirty="0" err="1">
                          <a:solidFill>
                            <a:schemeClr val="tx1">
                              <a:lumMod val="85000"/>
                              <a:lumOff val="15000"/>
                            </a:schemeClr>
                          </a:solidFill>
                          <a:effectLst/>
                          <a:latin typeface="Calibri" panose="020F0502020204030204" pitchFamily="34" charset="0"/>
                          <a:cs typeface="Calibri" panose="020F0502020204030204" pitchFamily="34" charset="0"/>
                        </a:rPr>
                        <a:t>organization.latestFiscalFinancials.overview</a:t>
                      </a:r>
                      <a:endParaRPr lang="en-US" sz="800" b="0" dirty="0">
                        <a:solidFill>
                          <a:schemeClr val="tx1">
                            <a:lumMod val="85000"/>
                            <a:lumOff val="15000"/>
                          </a:schemeClr>
                        </a:solidFill>
                        <a:effectLst/>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dirty="0" err="1">
                          <a:solidFill>
                            <a:schemeClr val="tx1">
                              <a:lumMod val="85000"/>
                              <a:lumOff val="15000"/>
                            </a:schemeClr>
                          </a:solidFill>
                          <a:effectLst/>
                          <a:latin typeface="Calibri" panose="020F0502020204030204" pitchFamily="34" charset="0"/>
                          <a:cs typeface="Calibri" panose="020F0502020204030204" pitchFamily="34" charset="0"/>
                        </a:rPr>
                        <a:t>organization.otherFinancials.overview</a:t>
                      </a:r>
                      <a:endParaRPr lang="en-US" sz="800" b="0" dirty="0">
                        <a:solidFill>
                          <a:schemeClr val="tx1">
                            <a:lumMod val="85000"/>
                            <a:lumOff val="15000"/>
                          </a:schemeClr>
                        </a:solidFill>
                        <a:effectLst/>
                        <a:latin typeface="Calibri" panose="020F0502020204030204" pitchFamily="34" charset="0"/>
                        <a:cs typeface="Calibri" panose="020F0502020204030204" pitchFamily="34" charset="0"/>
                      </a:endParaRP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"360313241",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"companyfinancials_L4_v3"</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otherFinancials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"overview":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shortTermDebt</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1148574,</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dueToGroupShortTerm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null,</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"countryISOAlpha2Code": “IS",</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"360313241",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primaryName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"Securitas hf.",</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latestFiscalFinancials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"overview":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shortTermDebt</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1689648,</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dueToGroupShortTerm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null,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"360313241",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"companyfinancials_L4_v3"</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otherFinancials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"overview":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shortTermDebt</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1363130,</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dueToGroupShortTerm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null,</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"countryISOAlpha2Code": “IS",</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"360313241",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primaryName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"Securitas hf.</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latestFiscalFinancials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"overview":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shortTermDebt</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2144881,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dueToGroupShortTerm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null,</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endParaRPr lang="en-US" sz="800" b="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668943"/>
                  </a:ext>
                </a:extLst>
              </a:tr>
            </a:tbl>
          </a:graphicData>
        </a:graphic>
      </p:graphicFrame>
    </p:spTree>
    <p:extLst>
      <p:ext uri="{BB962C8B-B14F-4D97-AF65-F5344CB8AC3E}">
        <p14:creationId xmlns:p14="http://schemas.microsoft.com/office/powerpoint/2010/main" val="944022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325F-94FB-4FE8-94FA-DD735F4A1EF1}"/>
              </a:ext>
            </a:extLst>
          </p:cNvPr>
          <p:cNvSpPr>
            <a:spLocks noGrp="1"/>
          </p:cNvSpPr>
          <p:nvPr>
            <p:ph type="ctrTitle"/>
          </p:nvPr>
        </p:nvSpPr>
        <p:spPr/>
        <p:txBody>
          <a:bodyPr/>
          <a:lstStyle/>
          <a:p>
            <a:r>
              <a:rPr lang="en-US" dirty="0"/>
              <a:t>Enrich</a:t>
            </a:r>
          </a:p>
        </p:txBody>
      </p:sp>
    </p:spTree>
    <p:extLst>
      <p:ext uri="{BB962C8B-B14F-4D97-AF65-F5344CB8AC3E}">
        <p14:creationId xmlns:p14="http://schemas.microsoft.com/office/powerpoint/2010/main" val="3103463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8545-5F99-46FD-AA24-A54626332ED8}"/>
              </a:ext>
            </a:extLst>
          </p:cNvPr>
          <p:cNvSpPr>
            <a:spLocks noGrp="1"/>
          </p:cNvSpPr>
          <p:nvPr>
            <p:ph type="title"/>
          </p:nvPr>
        </p:nvSpPr>
        <p:spPr>
          <a:xfrm>
            <a:off x="88777" y="0"/>
            <a:ext cx="9009503" cy="281515"/>
          </a:xfrm>
        </p:spPr>
        <p:txBody>
          <a:bodyPr/>
          <a:lstStyle/>
          <a:p>
            <a:r>
              <a:rPr lang="en-US" sz="1200" dirty="0">
                <a:latin typeface="Calibri" panose="020F0502020204030204" pitchFamily="34" charset="0"/>
                <a:cs typeface="Calibri" panose="020F0502020204030204" pitchFamily="34" charset="0"/>
              </a:rPr>
              <a:t> DAM-1413  PC: Product Availability rule for Supplychainriskindex_L1_V1</a:t>
            </a:r>
          </a:p>
        </p:txBody>
      </p:sp>
      <p:sp>
        <p:nvSpPr>
          <p:cNvPr id="3" name="Content Placeholder 2">
            <a:extLst>
              <a:ext uri="{FF2B5EF4-FFF2-40B4-BE49-F238E27FC236}">
                <a16:creationId xmlns:a16="http://schemas.microsoft.com/office/drawing/2014/main" id="{B94796A5-4D7F-478C-92F5-12F62563E364}"/>
              </a:ext>
            </a:extLst>
          </p:cNvPr>
          <p:cNvSpPr>
            <a:spLocks noGrp="1"/>
          </p:cNvSpPr>
          <p:nvPr>
            <p:ph idx="1"/>
          </p:nvPr>
        </p:nvSpPr>
        <p:spPr>
          <a:xfrm>
            <a:off x="88776" y="222257"/>
            <a:ext cx="8894129" cy="4575167"/>
          </a:xfrm>
        </p:spPr>
        <p:txBody>
          <a:bodyPr vert="horz" lIns="91440" tIns="45720" rIns="91440" bIns="45720" rtlCol="0" anchor="t">
            <a:noAutofit/>
          </a:bodyPr>
          <a:lstStyle/>
          <a:p>
            <a:pPr marL="0" indent="0">
              <a:buNone/>
            </a:pPr>
            <a:r>
              <a:rPr lang="en-US" sz="850" dirty="0">
                <a:latin typeface="Calibri" panose="020F0502020204030204" pitchFamily="34" charset="0"/>
                <a:cs typeface="Calibri" panose="020F0502020204030204" pitchFamily="34" charset="0"/>
              </a:rPr>
              <a:t>  Change in this ticket is </a:t>
            </a:r>
            <a:r>
              <a:rPr lang="en-IE" sz="850" dirty="0">
                <a:latin typeface="Calibri" panose="020F0502020204030204" pitchFamily="34" charset="0"/>
                <a:cs typeface="Calibri" panose="020F0502020204030204" pitchFamily="34" charset="0"/>
              </a:rPr>
              <a:t>to</a:t>
            </a:r>
            <a:r>
              <a:rPr lang="en-US" sz="850" dirty="0">
                <a:latin typeface="Calibri" panose="020F0502020204030204" pitchFamily="34" charset="0"/>
                <a:cs typeface="Calibri" panose="020F0502020204030204" pitchFamily="34" charset="0"/>
              </a:rPr>
              <a:t> update the rules to populate the block status based on the product availability</a:t>
            </a:r>
          </a:p>
          <a:p>
            <a:pPr marL="0" indent="0">
              <a:buNone/>
            </a:pPr>
            <a:r>
              <a:rPr lang="en-US" sz="850" dirty="0">
                <a:latin typeface="Calibri" panose="020F0502020204030204" pitchFamily="34" charset="0"/>
                <a:cs typeface="Calibri" panose="020F0502020204030204" pitchFamily="34" charset="0"/>
              </a:rPr>
              <a:t>  </a:t>
            </a:r>
            <a:r>
              <a:rPr lang="en-US" sz="850" b="1" dirty="0">
                <a:latin typeface="Calibri" panose="020F0502020204030204" pitchFamily="34" charset="0"/>
                <a:cs typeface="Calibri" panose="020F0502020204030204" pitchFamily="34" charset="0"/>
              </a:rPr>
              <a:t>Impacted Market :</a:t>
            </a:r>
            <a:r>
              <a:rPr lang="en-US" sz="850" dirty="0">
                <a:latin typeface="Calibri" panose="020F0502020204030204" pitchFamily="34" charset="0"/>
                <a:cs typeface="Calibri" panose="020F0502020204030204" pitchFamily="34" charset="0"/>
              </a:rPr>
              <a:t> Global</a:t>
            </a:r>
          </a:p>
          <a:p>
            <a:pPr marL="0" indent="0">
              <a:buNone/>
            </a:pPr>
            <a:r>
              <a:rPr lang="en-US" sz="850" dirty="0">
                <a:latin typeface="Calibri" panose="020F0502020204030204" pitchFamily="34" charset="0"/>
                <a:cs typeface="Calibri" panose="020F0502020204030204" pitchFamily="34" charset="0"/>
              </a:rPr>
              <a:t>  </a:t>
            </a:r>
            <a:r>
              <a:rPr lang="en-US" sz="850" b="1" dirty="0">
                <a:latin typeface="Calibri" panose="020F0502020204030204" pitchFamily="34" charset="0"/>
                <a:cs typeface="Calibri" panose="020F0502020204030204" pitchFamily="34" charset="0"/>
              </a:rPr>
              <a:t>Impacted Volume : </a:t>
            </a:r>
            <a:r>
              <a:rPr lang="en-US" sz="850" dirty="0">
                <a:latin typeface="Calibri" panose="020F0502020204030204" pitchFamily="34" charset="0"/>
                <a:cs typeface="Calibri" panose="020F0502020204030204" pitchFamily="34" charset="0"/>
              </a:rPr>
              <a:t>Rest of the universe(other than ~16M)</a:t>
            </a:r>
          </a:p>
          <a:p>
            <a:pPr marL="0" indent="0">
              <a:buNone/>
            </a:pPr>
            <a:r>
              <a:rPr lang="en-US" sz="850" b="1" dirty="0">
                <a:solidFill>
                  <a:srgbClr val="212121"/>
                </a:solidFill>
                <a:latin typeface="Calibri" panose="020F0502020204030204" pitchFamily="34" charset="0"/>
                <a:cs typeface="Calibri" panose="020F0502020204030204" pitchFamily="34" charset="0"/>
              </a:rPr>
              <a:t>  Impacted Data Blocks:  </a:t>
            </a:r>
            <a:r>
              <a:rPr lang="en-US" sz="850" dirty="0">
                <a:solidFill>
                  <a:srgbClr val="212121"/>
                </a:solidFill>
                <a:latin typeface="Calibri" panose="020F0502020204030204" pitchFamily="34" charset="0"/>
                <a:cs typeface="Calibri" panose="020F0502020204030204" pitchFamily="34" charset="0"/>
              </a:rPr>
              <a:t>supplychainriskindex_L1_v1</a:t>
            </a:r>
          </a:p>
          <a:p>
            <a:pPr marL="0" indent="0">
              <a:buNone/>
            </a:pPr>
            <a:r>
              <a:rPr lang="en-US" sz="850" b="1" dirty="0">
                <a:solidFill>
                  <a:srgbClr val="212121"/>
                </a:solidFill>
                <a:latin typeface="Calibri" panose="020F0502020204030204" pitchFamily="34" charset="0"/>
                <a:cs typeface="Calibri" panose="020F0502020204030204" pitchFamily="34" charset="0"/>
              </a:rPr>
              <a:t>  Sample Request url :</a:t>
            </a:r>
            <a:r>
              <a:rPr lang="en-US" sz="850" dirty="0">
                <a:solidFill>
                  <a:srgbClr val="212121"/>
                </a:solidFill>
                <a:latin typeface="Calibri" panose="020F0502020204030204" pitchFamily="34" charset="0"/>
                <a:cs typeface="Calibri" panose="020F0502020204030204" pitchFamily="34" charset="0"/>
              </a:rPr>
              <a:t>  </a:t>
            </a:r>
            <a:r>
              <a:rPr lang="en-IE" sz="850" kern="1200" dirty="0">
                <a:solidFill>
                  <a:schemeClr val="dk1"/>
                </a:solidFill>
                <a:effectLst/>
                <a:latin typeface="Calibri" panose="020F0502020204030204" pitchFamily="34" charset="0"/>
                <a:ea typeface="+mn-ea"/>
                <a:cs typeface="Calibri" panose="020F0502020204030204" pitchFamily="34" charset="0"/>
                <a:hlinkClick r:id="rId3"/>
              </a:rPr>
              <a:t>https://tst.plus.dnb.com/v1/data/duns/001344746?blockIDs=supplychainriskindex_L1_v1</a:t>
            </a:r>
            <a:r>
              <a:rPr lang="en-IE" sz="850" kern="1200" dirty="0">
                <a:solidFill>
                  <a:schemeClr val="dk1"/>
                </a:solidFill>
                <a:effectLst/>
                <a:latin typeface="Calibri" panose="020F0502020204030204" pitchFamily="34" charset="0"/>
                <a:ea typeface="+mn-ea"/>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50" b="1" dirty="0">
                <a:solidFill>
                  <a:srgbClr val="212121"/>
                </a:solidFill>
                <a:latin typeface="Calibri" panose="020F0502020204030204" pitchFamily="34" charset="0"/>
                <a:cs typeface="Calibri" panose="020F0502020204030204" pitchFamily="34" charset="0"/>
              </a:rPr>
              <a:t>  Sample DUNS </a:t>
            </a:r>
            <a:r>
              <a:rPr lang="en-IE" sz="850" b="1" dirty="0">
                <a:solidFill>
                  <a:srgbClr val="212121"/>
                </a:solidFill>
                <a:latin typeface="Calibri" panose="020F0502020204030204" pitchFamily="34" charset="0"/>
                <a:cs typeface="Calibri" panose="020F0502020204030204" pitchFamily="34" charset="0"/>
              </a:rPr>
              <a:t>: </a:t>
            </a:r>
            <a:r>
              <a:rPr lang="en-IE" sz="850" dirty="0">
                <a:solidFill>
                  <a:srgbClr val="212121"/>
                </a:solidFill>
                <a:latin typeface="Calibri" panose="020F0502020204030204" pitchFamily="34" charset="0"/>
                <a:cs typeface="Calibri" panose="020F0502020204030204" pitchFamily="34" charset="0"/>
              </a:rPr>
              <a:t>001344746, 400505129, 080868546, 001000306, 002103166</a:t>
            </a:r>
            <a:endParaRPr lang="en-US" sz="85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82E51EB-391B-40F7-95F9-BDB4FC2C0233}"/>
              </a:ext>
            </a:extLst>
          </p:cNvPr>
          <p:cNvSpPr>
            <a:spLocks noGrp="1"/>
          </p:cNvSpPr>
          <p:nvPr>
            <p:ph type="ftr" sz="quarter" idx="3"/>
          </p:nvPr>
        </p:nvSpPr>
        <p:spPr/>
        <p:txBody>
          <a:bodyPr/>
          <a:lstStyle/>
          <a:p>
            <a:r>
              <a:rPr lang="en-US"/>
              <a:t>Cloud Services Dec 2022</a:t>
            </a:r>
            <a:endParaRPr lang="en-US" dirty="0"/>
          </a:p>
        </p:txBody>
      </p:sp>
      <p:graphicFrame>
        <p:nvGraphicFramePr>
          <p:cNvPr id="5" name="Table 5">
            <a:extLst>
              <a:ext uri="{FF2B5EF4-FFF2-40B4-BE49-F238E27FC236}">
                <a16:creationId xmlns:a16="http://schemas.microsoft.com/office/drawing/2014/main" id="{1C334AA7-B355-4AAF-98D5-1018C045B23E}"/>
              </a:ext>
            </a:extLst>
          </p:cNvPr>
          <p:cNvGraphicFramePr>
            <a:graphicFrameLocks noGrp="1"/>
          </p:cNvGraphicFramePr>
          <p:nvPr>
            <p:extLst>
              <p:ext uri="{D42A27DB-BD31-4B8C-83A1-F6EECF244321}">
                <p14:modId xmlns:p14="http://schemas.microsoft.com/office/powerpoint/2010/main" val="558022662"/>
              </p:ext>
            </p:extLst>
          </p:nvPr>
        </p:nvGraphicFramePr>
        <p:xfrm>
          <a:off x="161095" y="1159321"/>
          <a:ext cx="8632385" cy="3536852"/>
        </p:xfrm>
        <a:graphic>
          <a:graphicData uri="http://schemas.openxmlformats.org/drawingml/2006/table">
            <a:tbl>
              <a:tblPr firstRow="1" bandRow="1">
                <a:tableStyleId>{5C22544A-7EE6-4342-B048-85BDC9FD1C3A}</a:tableStyleId>
              </a:tblPr>
              <a:tblGrid>
                <a:gridCol w="3090164">
                  <a:extLst>
                    <a:ext uri="{9D8B030D-6E8A-4147-A177-3AD203B41FA5}">
                      <a16:colId xmlns:a16="http://schemas.microsoft.com/office/drawing/2014/main" val="70859331"/>
                    </a:ext>
                  </a:extLst>
                </a:gridCol>
                <a:gridCol w="2684033">
                  <a:extLst>
                    <a:ext uri="{9D8B030D-6E8A-4147-A177-3AD203B41FA5}">
                      <a16:colId xmlns:a16="http://schemas.microsoft.com/office/drawing/2014/main" val="3441441961"/>
                    </a:ext>
                  </a:extLst>
                </a:gridCol>
                <a:gridCol w="2858188">
                  <a:extLst>
                    <a:ext uri="{9D8B030D-6E8A-4147-A177-3AD203B41FA5}">
                      <a16:colId xmlns:a16="http://schemas.microsoft.com/office/drawing/2014/main" val="3320194445"/>
                    </a:ext>
                  </a:extLst>
                </a:gridCol>
              </a:tblGrid>
              <a:tr h="3265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schemeClr val="bg1">
                              <a:lumMod val="95000"/>
                            </a:schemeClr>
                          </a:solidFill>
                          <a:effectLst/>
                          <a:latin typeface="Calibri" panose="020F0502020204030204" pitchFamily="34" charset="0"/>
                          <a:cs typeface="Calibri" panose="020F0502020204030204" pitchFamily="34" charset="0"/>
                        </a:rPr>
                        <a:t>JSON Path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1" i="0" dirty="0">
                          <a:solidFill>
                            <a:srgbClr val="FFFFFF"/>
                          </a:solidFill>
                          <a:effectLst/>
                          <a:latin typeface="Calibri" panose="020F0502020204030204" pitchFamily="34" charset="0"/>
                          <a:cs typeface="Calibri" panose="020F0502020204030204" pitchFamily="34" charset="0"/>
                        </a:rPr>
                        <a:t>PRE Response</a:t>
                      </a:r>
                      <a:endParaRPr lang="en-US" sz="1200" b="1" i="0" dirty="0">
                        <a:solidFill>
                          <a:srgbClr val="FFFFFF"/>
                        </a:solidFill>
                        <a:effectLst/>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rgbClr val="FFFFFF"/>
                          </a:solidFill>
                          <a:effectLst/>
                          <a:latin typeface="Calibri" panose="020F0502020204030204" pitchFamily="34" charset="0"/>
                          <a:cs typeface="Calibri" panose="020F0502020204030204" pitchFamily="34" charset="0"/>
                        </a:rPr>
                        <a:t>POST Response</a:t>
                      </a:r>
                    </a:p>
                  </a:txBody>
                  <a:tcPr/>
                </a:tc>
                <a:extLst>
                  <a:ext uri="{0D108BD9-81ED-4DB2-BD59-A6C34878D82A}">
                    <a16:rowId xmlns:a16="http://schemas.microsoft.com/office/drawing/2014/main" val="3588537530"/>
                  </a:ext>
                </a:extLst>
              </a:tr>
              <a:tr h="3210273">
                <a:tc>
                  <a:txBody>
                    <a:bodyPr/>
                    <a:lstStyle/>
                    <a:p>
                      <a:pPr algn="l"/>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9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organization.supplyChainRiskIndex.tierOneScores.overallScore</a:t>
                      </a:r>
                      <a:endParaRPr lang="en-IE" sz="9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"001344746",</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"supplychainriskindex_L1_v1"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"001344746",</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"countryISOAlpha2Code": "US",</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primaryName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"Ford Motor Company",</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supplyChainRiskIndex</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blockStatus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"supplychainriskindex_L1_v1",</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"status": "ok",</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"reason": null</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"baseinfo_L1_v1",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"status": "ok",</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"reason": null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txBody>
                  <a:tcPr/>
                </a:tc>
                <a:tc>
                  <a:txBody>
                    <a:bodyPr/>
                    <a:lstStyle/>
                    <a:p>
                      <a:pPr algn="l" latinLnBrk="0"/>
                      <a:r>
                        <a:rPr lang="en-US" sz="800" b="0" dirty="0">
                          <a:effectLst/>
                          <a:latin typeface="Calibri" panose="020F0502020204030204" pitchFamily="34" charset="0"/>
                          <a:cs typeface="Calibri" panose="020F0502020204030204" pitchFamily="34" charset="0"/>
                        </a:rPr>
                        <a:t> "</a:t>
                      </a:r>
                      <a:r>
                        <a:rPr lang="en-US" sz="800" b="0" dirty="0" err="1">
                          <a:effectLst/>
                          <a:latin typeface="Calibri" panose="020F0502020204030204" pitchFamily="34" charset="0"/>
                          <a:cs typeface="Calibri" panose="020F0502020204030204" pitchFamily="34" charset="0"/>
                        </a:rPr>
                        <a:t>inquiryDetail</a:t>
                      </a:r>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"duns": "001344746",</a:t>
                      </a:r>
                    </a:p>
                    <a:p>
                      <a:pPr algn="l" latinLnBrk="0"/>
                      <a:r>
                        <a:rPr lang="en-US" sz="800" b="0" dirty="0">
                          <a:effectLst/>
                          <a:latin typeface="Calibri" panose="020F0502020204030204" pitchFamily="34" charset="0"/>
                          <a:cs typeface="Calibri" panose="020F0502020204030204" pitchFamily="34" charset="0"/>
                        </a:rPr>
                        <a:t>         "</a:t>
                      </a:r>
                      <a:r>
                        <a:rPr lang="en-US" sz="800" b="0" dirty="0" err="1">
                          <a:effectLst/>
                          <a:latin typeface="Calibri" panose="020F0502020204030204" pitchFamily="34" charset="0"/>
                          <a:cs typeface="Calibri" panose="020F0502020204030204" pitchFamily="34" charset="0"/>
                        </a:rPr>
                        <a:t>blockIDs</a:t>
                      </a:r>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"supplychainriskindex_L1_v1"</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"organization": {</a:t>
                      </a:r>
                    </a:p>
                    <a:p>
                      <a:pPr algn="l" latinLnBrk="0"/>
                      <a:r>
                        <a:rPr lang="en-US" sz="800" b="0" dirty="0">
                          <a:effectLst/>
                          <a:latin typeface="Calibri" panose="020F0502020204030204" pitchFamily="34" charset="0"/>
                          <a:cs typeface="Calibri" panose="020F0502020204030204" pitchFamily="34" charset="0"/>
                        </a:rPr>
                        <a:t>           "countryISOAlpha2Code": "US",</a:t>
                      </a:r>
                    </a:p>
                    <a:p>
                      <a:pPr algn="l" latinLnBrk="0"/>
                      <a:r>
                        <a:rPr lang="en-US" sz="800" b="0" dirty="0">
                          <a:effectLst/>
                          <a:latin typeface="Calibri" panose="020F0502020204030204" pitchFamily="34" charset="0"/>
                          <a:cs typeface="Calibri" panose="020F0502020204030204" pitchFamily="34" charset="0"/>
                        </a:rPr>
                        <a:t>           "duns": "001344746",</a:t>
                      </a:r>
                    </a:p>
                    <a:p>
                      <a:pPr algn="l" latinLnBrk="0"/>
                      <a:r>
                        <a:rPr lang="en-US" sz="800" b="0" dirty="0">
                          <a:effectLst/>
                          <a:latin typeface="Calibri" panose="020F0502020204030204" pitchFamily="34" charset="0"/>
                          <a:cs typeface="Calibri" panose="020F0502020204030204" pitchFamily="34" charset="0"/>
                        </a:rPr>
                        <a:t>           "</a:t>
                      </a:r>
                      <a:r>
                        <a:rPr lang="en-US" sz="800" b="0" dirty="0" err="1">
                          <a:effectLst/>
                          <a:latin typeface="Calibri" panose="020F0502020204030204" pitchFamily="34" charset="0"/>
                          <a:cs typeface="Calibri" panose="020F0502020204030204" pitchFamily="34" charset="0"/>
                        </a:rPr>
                        <a:t>primaryName</a:t>
                      </a:r>
                      <a:r>
                        <a:rPr lang="en-US" sz="800" b="0" dirty="0">
                          <a:effectLst/>
                          <a:latin typeface="Calibri" panose="020F0502020204030204" pitchFamily="34" charset="0"/>
                          <a:cs typeface="Calibri" panose="020F0502020204030204" pitchFamily="34" charset="0"/>
                        </a:rPr>
                        <a:t>": "Ford Motor Company",</a:t>
                      </a:r>
                    </a:p>
                    <a:p>
                      <a:pPr algn="l" latinLnBrk="0"/>
                      <a:r>
                        <a:rPr lang="en-US" sz="800" b="1" dirty="0">
                          <a:effectLst/>
                          <a:latin typeface="Calibri" panose="020F0502020204030204" pitchFamily="34" charset="0"/>
                          <a:cs typeface="Calibri" panose="020F0502020204030204" pitchFamily="34" charset="0"/>
                        </a:rPr>
                        <a:t>           "</a:t>
                      </a:r>
                      <a:r>
                        <a:rPr lang="en-US" sz="800" b="1" dirty="0" err="1">
                          <a:effectLst/>
                          <a:latin typeface="Calibri" panose="020F0502020204030204" pitchFamily="34" charset="0"/>
                          <a:cs typeface="Calibri" panose="020F0502020204030204" pitchFamily="34" charset="0"/>
                        </a:rPr>
                        <a:t>supplyChainRiskIndex</a:t>
                      </a:r>
                      <a:r>
                        <a:rPr lang="en-US" sz="800" b="1"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r>
                        <a:rPr lang="en-US" sz="800" b="0" dirty="0" err="1">
                          <a:effectLst/>
                          <a:latin typeface="Calibri" panose="020F0502020204030204" pitchFamily="34" charset="0"/>
                          <a:cs typeface="Calibri" panose="020F0502020204030204" pitchFamily="34" charset="0"/>
                        </a:rPr>
                        <a:t>blockStatus</a:t>
                      </a:r>
                      <a:r>
                        <a:rPr lang="en-US" sz="800" b="0" dirty="0">
                          <a:effectLst/>
                          <a:latin typeface="Calibri" panose="020F0502020204030204" pitchFamily="34" charset="0"/>
                          <a:cs typeface="Calibri" panose="020F0502020204030204" pitchFamily="34" charset="0"/>
                        </a:rPr>
                        <a:t>": [</a:t>
                      </a:r>
                    </a:p>
                    <a:p>
                      <a:pPr algn="l" latinLnBrk="0"/>
                      <a:r>
                        <a:rPr lang="en-US" sz="800" b="1" dirty="0">
                          <a:effectLst/>
                          <a:latin typeface="Calibri" panose="020F0502020204030204" pitchFamily="34" charset="0"/>
                          <a:cs typeface="Calibri" panose="020F0502020204030204" pitchFamily="34" charset="0"/>
                        </a:rPr>
                        <a:t>      {</a:t>
                      </a:r>
                    </a:p>
                    <a:p>
                      <a:pPr algn="l" latinLnBrk="0"/>
                      <a:r>
                        <a:rPr lang="en-US" sz="800" b="1" dirty="0">
                          <a:effectLst/>
                          <a:latin typeface="Calibri" panose="020F0502020204030204" pitchFamily="34" charset="0"/>
                          <a:cs typeface="Calibri" panose="020F0502020204030204" pitchFamily="34" charset="0"/>
                        </a:rPr>
                        <a:t>            "</a:t>
                      </a:r>
                      <a:r>
                        <a:rPr lang="en-US" sz="800" b="1" dirty="0" err="1">
                          <a:effectLst/>
                          <a:latin typeface="Calibri" panose="020F0502020204030204" pitchFamily="34" charset="0"/>
                          <a:cs typeface="Calibri" panose="020F0502020204030204" pitchFamily="34" charset="0"/>
                        </a:rPr>
                        <a:t>blockID</a:t>
                      </a:r>
                      <a:r>
                        <a:rPr lang="en-US" sz="800" b="1" dirty="0">
                          <a:effectLst/>
                          <a:latin typeface="Calibri" panose="020F0502020204030204" pitchFamily="34" charset="0"/>
                          <a:cs typeface="Calibri" panose="020F0502020204030204" pitchFamily="34" charset="0"/>
                        </a:rPr>
                        <a:t>": "supplychainriskindex_L1_v1",</a:t>
                      </a:r>
                    </a:p>
                    <a:p>
                      <a:pPr algn="l" latinLnBrk="0"/>
                      <a:r>
                        <a:rPr lang="en-US" sz="800" b="1" dirty="0">
                          <a:effectLst/>
                          <a:latin typeface="Calibri" panose="020F0502020204030204" pitchFamily="34" charset="0"/>
                          <a:cs typeface="Calibri" panose="020F0502020204030204" pitchFamily="34" charset="0"/>
                        </a:rPr>
                        <a:t>            "status": "Insufficient data",</a:t>
                      </a:r>
                    </a:p>
                    <a:p>
                      <a:pPr algn="l" latinLnBrk="0"/>
                      <a:r>
                        <a:rPr lang="en-US" sz="800" b="1" dirty="0">
                          <a:effectLst/>
                          <a:latin typeface="Calibri" panose="020F0502020204030204" pitchFamily="34" charset="0"/>
                          <a:cs typeface="Calibri" panose="020F0502020204030204" pitchFamily="34" charset="0"/>
                        </a:rPr>
                        <a:t>            "reason": "Data is partially available or not available."</a:t>
                      </a:r>
                    </a:p>
                    <a:p>
                      <a:pPr algn="l" latinLnBrk="0"/>
                      <a:r>
                        <a:rPr lang="en-US" sz="800" b="1"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r>
                        <a:rPr lang="en-US" sz="800" b="0" dirty="0" err="1">
                          <a:effectLst/>
                          <a:latin typeface="Calibri" panose="020F0502020204030204" pitchFamily="34" charset="0"/>
                          <a:cs typeface="Calibri" panose="020F0502020204030204" pitchFamily="34" charset="0"/>
                        </a:rPr>
                        <a:t>blockID</a:t>
                      </a:r>
                      <a:r>
                        <a:rPr lang="en-US" sz="800" b="0" dirty="0">
                          <a:effectLst/>
                          <a:latin typeface="Calibri" panose="020F0502020204030204" pitchFamily="34" charset="0"/>
                          <a:cs typeface="Calibri" panose="020F0502020204030204" pitchFamily="34" charset="0"/>
                        </a:rPr>
                        <a:t>": "baseinfo_L1_v1",</a:t>
                      </a:r>
                    </a:p>
                    <a:p>
                      <a:pPr algn="l" latinLnBrk="0"/>
                      <a:r>
                        <a:rPr lang="en-US" sz="800" b="0" dirty="0">
                          <a:effectLst/>
                          <a:latin typeface="Calibri" panose="020F0502020204030204" pitchFamily="34" charset="0"/>
                          <a:cs typeface="Calibri" panose="020F0502020204030204" pitchFamily="34" charset="0"/>
                        </a:rPr>
                        <a:t>            "status": "ok",</a:t>
                      </a:r>
                    </a:p>
                    <a:p>
                      <a:pPr algn="l" latinLnBrk="0"/>
                      <a:r>
                        <a:rPr lang="en-US" sz="800" b="0" dirty="0">
                          <a:effectLst/>
                          <a:latin typeface="Calibri" panose="020F0502020204030204" pitchFamily="34" charset="0"/>
                          <a:cs typeface="Calibri" panose="020F0502020204030204" pitchFamily="34" charset="0"/>
                        </a:rPr>
                        <a:t>            "reason": null</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    ]</a:t>
                      </a:r>
                    </a:p>
                    <a:p>
                      <a:pPr algn="l" latinLnBrk="0"/>
                      <a:r>
                        <a:rPr lang="en-US" sz="800" b="0" dirty="0">
                          <a:effectLst/>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3719668943"/>
                  </a:ext>
                </a:extLst>
              </a:tr>
            </a:tbl>
          </a:graphicData>
        </a:graphic>
      </p:graphicFrame>
    </p:spTree>
    <p:extLst>
      <p:ext uri="{BB962C8B-B14F-4D97-AF65-F5344CB8AC3E}">
        <p14:creationId xmlns:p14="http://schemas.microsoft.com/office/powerpoint/2010/main" val="66354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8545-5F99-46FD-AA24-A54626332ED8}"/>
              </a:ext>
            </a:extLst>
          </p:cNvPr>
          <p:cNvSpPr>
            <a:spLocks noGrp="1"/>
          </p:cNvSpPr>
          <p:nvPr>
            <p:ph type="title"/>
          </p:nvPr>
        </p:nvSpPr>
        <p:spPr>
          <a:xfrm>
            <a:off x="88777" y="0"/>
            <a:ext cx="9009503" cy="281515"/>
          </a:xfrm>
        </p:spPr>
        <p:txBody>
          <a:bodyPr/>
          <a:lstStyle/>
          <a:p>
            <a:r>
              <a:rPr lang="en-US" sz="1200" dirty="0">
                <a:latin typeface="Calibri" panose="020F0502020204030204" pitchFamily="34" charset="0"/>
                <a:cs typeface="Calibri" panose="020F0502020204030204" pitchFamily="34" charset="0"/>
              </a:rPr>
              <a:t> DPL-5161  First Research - Change to NAICS 2022 for Industry Profile</a:t>
            </a:r>
          </a:p>
        </p:txBody>
      </p:sp>
      <p:sp>
        <p:nvSpPr>
          <p:cNvPr id="3" name="Content Placeholder 2">
            <a:extLst>
              <a:ext uri="{FF2B5EF4-FFF2-40B4-BE49-F238E27FC236}">
                <a16:creationId xmlns:a16="http://schemas.microsoft.com/office/drawing/2014/main" id="{B94796A5-4D7F-478C-92F5-12F62563E364}"/>
              </a:ext>
            </a:extLst>
          </p:cNvPr>
          <p:cNvSpPr>
            <a:spLocks noGrp="1"/>
          </p:cNvSpPr>
          <p:nvPr>
            <p:ph idx="1"/>
          </p:nvPr>
        </p:nvSpPr>
        <p:spPr>
          <a:xfrm>
            <a:off x="88776" y="222257"/>
            <a:ext cx="8894129" cy="4575167"/>
          </a:xfrm>
        </p:spPr>
        <p:txBody>
          <a:bodyPr vert="horz" lIns="91440" tIns="45720" rIns="91440" bIns="45720" rtlCol="0" anchor="t">
            <a:noAutofit/>
          </a:bodyPr>
          <a:lstStyle/>
          <a:p>
            <a:pPr marL="0" indent="0">
              <a:buNone/>
            </a:pPr>
            <a:r>
              <a:rPr lang="en-US" sz="900" dirty="0">
                <a:solidFill>
                  <a:srgbClr val="212121"/>
                </a:solidFill>
                <a:latin typeface="Calibri" panose="020F0502020204030204" pitchFamily="34" charset="0"/>
                <a:cs typeface="Calibri" panose="020F0502020204030204" pitchFamily="34" charset="0"/>
              </a:rPr>
              <a:t>Change in this ticket is to update the NAICS code version from 2017 to 2022 for Industry Profile API (INDDET / INDSUM)</a:t>
            </a:r>
          </a:p>
          <a:p>
            <a:pPr marL="0" indent="0">
              <a:buNone/>
            </a:pPr>
            <a:r>
              <a:rPr lang="en-US" sz="900" b="1" dirty="0">
                <a:solidFill>
                  <a:srgbClr val="212121"/>
                </a:solidFill>
                <a:latin typeface="Calibri" panose="020F0502020204030204" pitchFamily="34" charset="0"/>
                <a:cs typeface="Calibri" panose="020F0502020204030204" pitchFamily="34" charset="0"/>
              </a:rPr>
              <a:t>Sample Request url : </a:t>
            </a:r>
            <a:r>
              <a:rPr lang="en-US" sz="900" dirty="0">
                <a:solidFill>
                  <a:srgbClr val="212121"/>
                </a:solidFill>
                <a:latin typeface="Calibri" panose="020F0502020204030204" pitchFamily="34" charset="0"/>
                <a:cs typeface="Calibri" panose="020F0502020204030204" pitchFamily="34" charset="0"/>
                <a:hlinkClick r:id="rId3"/>
              </a:rPr>
              <a:t>https://tst.plus.dnb.com/v1/industryprofile?versionId=v1&amp;productId=indsum&amp;naics=513199</a:t>
            </a:r>
            <a:r>
              <a:rPr lang="en-US" sz="900" dirty="0">
                <a:solidFill>
                  <a:srgbClr val="212121"/>
                </a:solidFill>
                <a:latin typeface="Calibri" panose="020F0502020204030204" pitchFamily="34" charset="0"/>
                <a:cs typeface="Calibri" panose="020F0502020204030204" pitchFamily="34" charset="0"/>
              </a:rPr>
              <a:t> </a:t>
            </a:r>
          </a:p>
          <a:p>
            <a:pPr marL="0" indent="0">
              <a:buNone/>
            </a:pPr>
            <a:r>
              <a:rPr lang="en-IE" sz="900" dirty="0">
                <a:solidFill>
                  <a:schemeClr val="dk1"/>
                </a:solidFill>
                <a:latin typeface="Calibri" panose="020F0502020204030204" pitchFamily="34" charset="0"/>
                <a:cs typeface="Calibri" panose="020F0502020204030204" pitchFamily="34" charset="0"/>
              </a:rPr>
              <a:t>Sample </a:t>
            </a:r>
            <a:r>
              <a:rPr lang="en-IE" sz="900" kern="1200" dirty="0" err="1">
                <a:solidFill>
                  <a:schemeClr val="dk1"/>
                </a:solidFill>
                <a:effectLst/>
                <a:latin typeface="Calibri" panose="020F0502020204030204" pitchFamily="34" charset="0"/>
                <a:ea typeface="+mn-ea"/>
                <a:cs typeface="Calibri" panose="020F0502020204030204" pitchFamily="34" charset="0"/>
              </a:rPr>
              <a:t>Naics</a:t>
            </a:r>
            <a:r>
              <a:rPr lang="en-IE" sz="900" kern="1200" dirty="0">
                <a:solidFill>
                  <a:schemeClr val="dk1"/>
                </a:solidFill>
                <a:effectLst/>
                <a:latin typeface="Calibri" panose="020F0502020204030204" pitchFamily="34" charset="0"/>
                <a:ea typeface="+mn-ea"/>
                <a:cs typeface="Calibri" panose="020F0502020204030204" pitchFamily="34" charset="0"/>
              </a:rPr>
              <a:t> code to verify : 513199, 513120, 523940, 316990 </a:t>
            </a:r>
          </a:p>
          <a:p>
            <a:pPr marL="0" indent="0">
              <a:buNone/>
            </a:pPr>
            <a:endParaRPr lang="en-IE" sz="900" dirty="0">
              <a:solidFill>
                <a:schemeClr val="dk1"/>
              </a:solidFill>
              <a:latin typeface="Calibri" panose="020F0502020204030204" pitchFamily="34" charset="0"/>
              <a:cs typeface="Calibri" panose="020F0502020204030204" pitchFamily="34" charset="0"/>
            </a:endParaRPr>
          </a:p>
          <a:p>
            <a:pPr marL="0" indent="0">
              <a:buNone/>
            </a:pPr>
            <a:endParaRPr lang="en-IE" sz="9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spcBef>
                <a:spcPts val="0"/>
              </a:spcBef>
              <a:spcAft>
                <a:spcPts val="0"/>
              </a:spcAft>
              <a:buClrTx/>
              <a:buSzTx/>
              <a:buFontTx/>
              <a:buNone/>
              <a:tabLst/>
              <a:defRPr/>
            </a:pPr>
            <a:r>
              <a:rPr lang="en-US" sz="800" b="1" dirty="0">
                <a:solidFill>
                  <a:srgbClr val="212121"/>
                </a:solidFill>
                <a:latin typeface="Calibri" panose="020F0502020204030204" pitchFamily="34" charset="0"/>
                <a:cs typeface="Calibri" panose="020F0502020204030204" pitchFamily="34" charset="0"/>
              </a:rPr>
              <a:t> </a:t>
            </a: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82E51EB-391B-40F7-95F9-BDB4FC2C0233}"/>
              </a:ext>
            </a:extLst>
          </p:cNvPr>
          <p:cNvSpPr>
            <a:spLocks noGrp="1"/>
          </p:cNvSpPr>
          <p:nvPr>
            <p:ph type="ftr" sz="quarter" idx="3"/>
          </p:nvPr>
        </p:nvSpPr>
        <p:spPr/>
        <p:txBody>
          <a:bodyPr/>
          <a:lstStyle/>
          <a:p>
            <a:r>
              <a:rPr lang="en-US"/>
              <a:t>Cloud Services Dec 2022</a:t>
            </a:r>
            <a:endParaRPr lang="en-US" dirty="0"/>
          </a:p>
        </p:txBody>
      </p:sp>
      <p:graphicFrame>
        <p:nvGraphicFramePr>
          <p:cNvPr id="5" name="Table 5">
            <a:extLst>
              <a:ext uri="{FF2B5EF4-FFF2-40B4-BE49-F238E27FC236}">
                <a16:creationId xmlns:a16="http://schemas.microsoft.com/office/drawing/2014/main" id="{1C334AA7-B355-4AAF-98D5-1018C045B23E}"/>
              </a:ext>
            </a:extLst>
          </p:cNvPr>
          <p:cNvGraphicFramePr>
            <a:graphicFrameLocks noGrp="1"/>
          </p:cNvGraphicFramePr>
          <p:nvPr>
            <p:extLst>
              <p:ext uri="{D42A27DB-BD31-4B8C-83A1-F6EECF244321}">
                <p14:modId xmlns:p14="http://schemas.microsoft.com/office/powerpoint/2010/main" val="4154440203"/>
              </p:ext>
            </p:extLst>
          </p:nvPr>
        </p:nvGraphicFramePr>
        <p:xfrm>
          <a:off x="161095" y="739231"/>
          <a:ext cx="8982905" cy="4739640"/>
        </p:xfrm>
        <a:graphic>
          <a:graphicData uri="http://schemas.openxmlformats.org/drawingml/2006/table">
            <a:tbl>
              <a:tblPr firstRow="1" bandRow="1">
                <a:tableStyleId>{5C22544A-7EE6-4342-B048-85BDC9FD1C3A}</a:tableStyleId>
              </a:tblPr>
              <a:tblGrid>
                <a:gridCol w="3423548">
                  <a:extLst>
                    <a:ext uri="{9D8B030D-6E8A-4147-A177-3AD203B41FA5}">
                      <a16:colId xmlns:a16="http://schemas.microsoft.com/office/drawing/2014/main" val="3441441961"/>
                    </a:ext>
                  </a:extLst>
                </a:gridCol>
                <a:gridCol w="5559357">
                  <a:extLst>
                    <a:ext uri="{9D8B030D-6E8A-4147-A177-3AD203B41FA5}">
                      <a16:colId xmlns:a16="http://schemas.microsoft.com/office/drawing/2014/main" val="3320194445"/>
                    </a:ext>
                  </a:extLst>
                </a:gridCol>
              </a:tblGrid>
              <a:tr h="2005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1" i="0" dirty="0">
                          <a:solidFill>
                            <a:srgbClr val="FFFFFF"/>
                          </a:solidFill>
                          <a:effectLst/>
                          <a:latin typeface="Calibri" panose="020F0502020204030204" pitchFamily="34" charset="0"/>
                          <a:cs typeface="Calibri" panose="020F0502020204030204" pitchFamily="34" charset="0"/>
                        </a:rPr>
                        <a:t>PRE Response</a:t>
                      </a:r>
                      <a:endParaRPr lang="en-US" sz="1200" b="1" i="0" dirty="0">
                        <a:solidFill>
                          <a:srgbClr val="FFFFFF"/>
                        </a:solidFill>
                        <a:effectLst/>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rgbClr val="FFFFFF"/>
                          </a:solidFill>
                          <a:effectLst/>
                          <a:latin typeface="Calibri" panose="020F0502020204030204" pitchFamily="34" charset="0"/>
                          <a:cs typeface="Calibri" panose="020F0502020204030204" pitchFamily="34" charset="0"/>
                        </a:rPr>
                        <a:t>POST Response</a:t>
                      </a:r>
                    </a:p>
                  </a:txBody>
                  <a:tcPr/>
                </a:tc>
                <a:extLst>
                  <a:ext uri="{0D108BD9-81ED-4DB2-BD59-A6C34878D82A}">
                    <a16:rowId xmlns:a16="http://schemas.microsoft.com/office/drawing/2014/main" val="3588537530"/>
                  </a:ext>
                </a:extLst>
              </a:tr>
              <a:tr h="3210273">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transactionDetail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transactionID</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"rrt-0fae7390f1e02577c-b-ea-28450-77801282-147",</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transactionTimestamp</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"2024-03-22T16:11:26.617Z",</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inLanguage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en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-US",</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productID</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indsum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productVersion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productID</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indsum</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productVersion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naics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513199</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naics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"513199",</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"profiles":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txBody>
                  <a:tcPr/>
                </a:tc>
                <a:tc>
                  <a:txBody>
                    <a:bodyPr/>
                    <a:lstStyle/>
                    <a:p>
                      <a:pPr algn="l" latinLnBrk="0"/>
                      <a:r>
                        <a:rPr lang="en-US" sz="700" b="0" dirty="0">
                          <a:effectLst/>
                          <a:latin typeface="Calibri" panose="020F0502020204030204" pitchFamily="34" charset="0"/>
                          <a:cs typeface="Calibri" panose="020F0502020204030204" pitchFamily="34" charset="0"/>
                        </a:rPr>
                        <a:t>"</a:t>
                      </a:r>
                      <a:r>
                        <a:rPr lang="en-US" sz="700" b="0" dirty="0" err="1">
                          <a:effectLst/>
                          <a:latin typeface="Calibri" panose="020F0502020204030204" pitchFamily="34" charset="0"/>
                          <a:cs typeface="Calibri" panose="020F0502020204030204" pitchFamily="34" charset="0"/>
                        </a:rPr>
                        <a:t>inquiryDetail</a:t>
                      </a:r>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productID</a:t>
                      </a:r>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indsum</a:t>
                      </a:r>
                      <a:r>
                        <a:rPr lang="en-US" sz="700" b="0" dirty="0">
                          <a:effectLst/>
                          <a:latin typeface="Calibri" panose="020F0502020204030204" pitchFamily="34" charset="0"/>
                          <a:cs typeface="Calibri" panose="020F0502020204030204" pitchFamily="34" charset="0"/>
                        </a:rPr>
                        <a:t>",</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productVersion</a:t>
                      </a:r>
                      <a:r>
                        <a:rPr lang="en-US" sz="700" b="0" dirty="0">
                          <a:effectLst/>
                          <a:latin typeface="Calibri" panose="020F0502020204030204" pitchFamily="34" charset="0"/>
                          <a:cs typeface="Calibri" panose="020F0502020204030204" pitchFamily="34" charset="0"/>
                        </a:rPr>
                        <a:t>": "v1",</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naics</a:t>
                      </a:r>
                      <a:r>
                        <a:rPr lang="en-US" sz="700" b="0" dirty="0">
                          <a:effectLst/>
                          <a:latin typeface="Calibri" panose="020F0502020204030204" pitchFamily="34" charset="0"/>
                          <a:cs typeface="Calibri" panose="020F0502020204030204" pitchFamily="34" charset="0"/>
                        </a:rPr>
                        <a:t>": "513199"</a:t>
                      </a:r>
                    </a:p>
                    <a:p>
                      <a:pPr algn="l" latinLnBrk="0"/>
                      <a:r>
                        <a:rPr lang="en-US" sz="700" b="0" dirty="0">
                          <a:effectLst/>
                          <a:latin typeface="Calibri" panose="020F0502020204030204" pitchFamily="34" charset="0"/>
                          <a:cs typeface="Calibri" panose="020F0502020204030204" pitchFamily="34" charset="0"/>
                        </a:rPr>
                        <a:t>    }, </a:t>
                      </a:r>
                    </a:p>
                    <a:p>
                      <a:pPr algn="l" latinLnBrk="0"/>
                      <a:r>
                        <a:rPr lang="en-US" sz="700" b="0" dirty="0">
                          <a:effectLst/>
                          <a:latin typeface="Calibri" panose="020F0502020204030204" pitchFamily="34" charset="0"/>
                          <a:cs typeface="Calibri" panose="020F0502020204030204" pitchFamily="34" charset="0"/>
                        </a:rPr>
                        <a:t>"</a:t>
                      </a:r>
                      <a:r>
                        <a:rPr lang="en-US" sz="700" b="0" dirty="0" err="1">
                          <a:effectLst/>
                          <a:latin typeface="Calibri" panose="020F0502020204030204" pitchFamily="34" charset="0"/>
                          <a:cs typeface="Calibri" panose="020F0502020204030204" pitchFamily="34" charset="0"/>
                        </a:rPr>
                        <a:t>naics</a:t>
                      </a:r>
                      <a:r>
                        <a:rPr lang="en-US" sz="700" b="0" dirty="0">
                          <a:effectLst/>
                          <a:latin typeface="Calibri" panose="020F0502020204030204" pitchFamily="34" charset="0"/>
                          <a:cs typeface="Calibri" panose="020F0502020204030204" pitchFamily="34" charset="0"/>
                        </a:rPr>
                        <a:t>": "</a:t>
                      </a:r>
                      <a:r>
                        <a:rPr lang="en-US" sz="700" b="1" dirty="0">
                          <a:effectLst/>
                          <a:latin typeface="Calibri" panose="020F0502020204030204" pitchFamily="34" charset="0"/>
                          <a:cs typeface="Calibri" panose="020F0502020204030204" pitchFamily="34" charset="0"/>
                        </a:rPr>
                        <a:t>513199</a:t>
                      </a:r>
                      <a:r>
                        <a:rPr lang="en-US" sz="700" b="0" dirty="0">
                          <a:effectLst/>
                          <a:latin typeface="Calibri" panose="020F0502020204030204" pitchFamily="34" charset="0"/>
                          <a:cs typeface="Calibri" panose="020F0502020204030204" pitchFamily="34" charset="0"/>
                        </a:rPr>
                        <a:t>",</a:t>
                      </a:r>
                    </a:p>
                    <a:p>
                      <a:pPr algn="l" latinLnBrk="0"/>
                      <a:r>
                        <a:rPr lang="en-US" sz="700" b="0" dirty="0">
                          <a:effectLst/>
                          <a:latin typeface="Calibri" panose="020F0502020204030204" pitchFamily="34" charset="0"/>
                          <a:cs typeface="Calibri" panose="020F0502020204030204" pitchFamily="34" charset="0"/>
                        </a:rPr>
                        <a:t>    "profiles":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profileName</a:t>
                      </a:r>
                      <a:r>
                        <a:rPr lang="en-US" sz="700" b="0" dirty="0">
                          <a:effectLst/>
                          <a:latin typeface="Calibri" panose="020F0502020204030204" pitchFamily="34" charset="0"/>
                          <a:cs typeface="Calibri" panose="020F0502020204030204" pitchFamily="34" charset="0"/>
                        </a:rPr>
                        <a:t>": "Publishing",</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industryOverview</a:t>
                      </a:r>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"contents": [ {</a:t>
                      </a:r>
                    </a:p>
                    <a:p>
                      <a:pPr algn="l" latinLnBrk="0"/>
                      <a:r>
                        <a:rPr lang="en-US" sz="700" b="0" dirty="0">
                          <a:effectLst/>
                          <a:latin typeface="Calibri" panose="020F0502020204030204" pitchFamily="34" charset="0"/>
                          <a:cs typeface="Calibri" panose="020F0502020204030204" pitchFamily="34" charset="0"/>
                        </a:rPr>
                        <a:t>                        "title": null,</a:t>
                      </a:r>
                    </a:p>
                    <a:p>
                      <a:pPr algn="l" latinLnBrk="0"/>
                      <a:r>
                        <a:rPr lang="en-US" sz="700" b="0" dirty="0">
                          <a:effectLst/>
                          <a:latin typeface="Calibri" panose="020F0502020204030204" pitchFamily="34" charset="0"/>
                          <a:cs typeface="Calibri" panose="020F0502020204030204" pitchFamily="34" charset="0"/>
                        </a:rPr>
                        <a:t>                        "text": "Companies in this industry publish newspapers, magazines and other periodicals, books, directories, and mailing lists, as well as items such as calendars, greeting cards, and maps. Major companies include Advance Publications, Hallmark, Hearst, and News Corp (all based in the US), as well as Axel Springer (Germany), Pearson and RELX Group (both based in the UK), Thomson Reuters (Canada), and Wolters Kluwer (Netherlands).",</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referenceURL</a:t>
                      </a:r>
                      <a:r>
                        <a:rPr lang="en-US" sz="700" b="0" dirty="0">
                          <a:effectLst/>
                          <a:latin typeface="Calibri" panose="020F0502020204030204" pitchFamily="34" charset="0"/>
                          <a:cs typeface="Calibri" panose="020F0502020204030204" pitchFamily="34" charset="0"/>
                        </a:rPr>
                        <a:t>": null</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"name": "Human Resources",</a:t>
                      </a:r>
                    </a:p>
                    <a:p>
                      <a:pPr algn="l" latinLnBrk="0"/>
                      <a:r>
                        <a:rPr lang="en-US" sz="700" b="0" dirty="0">
                          <a:effectLst/>
                          <a:latin typeface="Calibri" panose="020F0502020204030204" pitchFamily="34" charset="0"/>
                          <a:cs typeface="Calibri" panose="020F0502020204030204" pitchFamily="34" charset="0"/>
                        </a:rPr>
                        <a:t>                  "contents": [ {</a:t>
                      </a:r>
                    </a:p>
                    <a:p>
                      <a:pPr algn="l" latinLnBrk="0"/>
                      <a:r>
                        <a:rPr lang="en-US" sz="700" b="0" dirty="0">
                          <a:effectLst/>
                          <a:latin typeface="Calibri" panose="020F0502020204030204" pitchFamily="34" charset="0"/>
                          <a:cs typeface="Calibri" panose="020F0502020204030204" pitchFamily="34" charset="0"/>
                        </a:rPr>
                        <a:t>                                "title": null,</a:t>
                      </a:r>
                    </a:p>
                    <a:p>
                      <a:pPr algn="l" latinLnBrk="0"/>
                      <a:r>
                        <a:rPr lang="en-US" sz="700" b="0" dirty="0">
                          <a:effectLst/>
                          <a:latin typeface="Calibri" panose="020F0502020204030204" pitchFamily="34" charset="0"/>
                          <a:cs typeface="Calibri" panose="020F0502020204030204" pitchFamily="34" charset="0"/>
                        </a:rPr>
                        <a:t>                                "text": "Magazine employees' average hourly wages in the US are slightly higher than the national average. Companies depend on skilled editorial and advertising professionals. Magazine industry workers in the US have a significantly lower injury rate than the national average.",</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referenceURL</a:t>
                      </a:r>
                      <a:r>
                        <a:rPr lang="en-US" sz="700" b="0" dirty="0">
                          <a:effectLst/>
                          <a:latin typeface="Calibri" panose="020F0502020204030204" pitchFamily="34" charset="0"/>
                          <a:cs typeface="Calibri" panose="020F0502020204030204" pitchFamily="34" charset="0"/>
                        </a:rPr>
                        <a:t>": null</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"title": "Industry Employment Growth - Bureau of Labor Statistics",</a:t>
                      </a:r>
                    </a:p>
                    <a:p>
                      <a:pPr algn="l" latinLnBrk="0"/>
                      <a:r>
                        <a:rPr lang="en-US" sz="700" b="0" dirty="0">
                          <a:effectLst/>
                          <a:latin typeface="Calibri" panose="020F0502020204030204" pitchFamily="34" charset="0"/>
                          <a:cs typeface="Calibri" panose="020F0502020204030204" pitchFamily="34" charset="0"/>
                        </a:rPr>
                        <a:t>                                "text": null,</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referenceURL</a:t>
                      </a:r>
                      <a:r>
                        <a:rPr lang="en-US" sz="700" b="0" dirty="0">
                          <a:effectLst/>
                          <a:latin typeface="Calibri" panose="020F0502020204030204" pitchFamily="34" charset="0"/>
                          <a:cs typeface="Calibri" panose="020F0502020204030204" pitchFamily="34" charset="0"/>
                        </a:rPr>
                        <a:t>": "http://www.firstresearch.com/Customers/reports/includes01/MAPU/MAPU-empgrw.jpg"</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"title": "Average Hourly Earnings &amp;amp; Annual Wage Increase\r - Bureau of Labor Statistics",</a:t>
                      </a:r>
                    </a:p>
                    <a:p>
                      <a:pPr algn="l" latinLnBrk="0"/>
                      <a:r>
                        <a:rPr lang="en-US" sz="700" b="0" dirty="0">
                          <a:effectLst/>
                          <a:latin typeface="Calibri" panose="020F0502020204030204" pitchFamily="34" charset="0"/>
                          <a:cs typeface="Calibri" panose="020F0502020204030204" pitchFamily="34" charset="0"/>
                        </a:rPr>
                        <a:t>                                "text": null,</a:t>
                      </a:r>
                    </a:p>
                    <a:p>
                      <a:pPr algn="l" latinLnBrk="0"/>
                      <a:r>
                        <a:rPr lang="en-US" sz="700" b="0" dirty="0">
                          <a:effectLst/>
                          <a:latin typeface="Calibri" panose="020F0502020204030204" pitchFamily="34" charset="0"/>
                          <a:cs typeface="Calibri" panose="020F0502020204030204" pitchFamily="34" charset="0"/>
                        </a:rPr>
                        <a:t>                                "</a:t>
                      </a:r>
                      <a:r>
                        <a:rPr lang="en-US" sz="700" b="0" dirty="0" err="1">
                          <a:effectLst/>
                          <a:latin typeface="Calibri" panose="020F0502020204030204" pitchFamily="34" charset="0"/>
                          <a:cs typeface="Calibri" panose="020F0502020204030204" pitchFamily="34" charset="0"/>
                        </a:rPr>
                        <a:t>referenceURL</a:t>
                      </a:r>
                      <a:r>
                        <a:rPr lang="en-US" sz="700" b="0" dirty="0">
                          <a:effectLst/>
                          <a:latin typeface="Calibri" panose="020F0502020204030204" pitchFamily="34" charset="0"/>
                          <a:cs typeface="Calibri" panose="020F0502020204030204" pitchFamily="34" charset="0"/>
                        </a:rPr>
                        <a:t>": "http://www.firstresearch.com/Customers/reports/includes01/MAPU/MAPU-ernwge.jpg"</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          }</a:t>
                      </a:r>
                    </a:p>
                    <a:p>
                      <a:pPr algn="l" latinLnBrk="0"/>
                      <a:r>
                        <a:rPr lang="en-US" sz="700" b="0" dirty="0">
                          <a:effectLst/>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3719668943"/>
                  </a:ext>
                </a:extLst>
              </a:tr>
            </a:tbl>
          </a:graphicData>
        </a:graphic>
      </p:graphicFrame>
    </p:spTree>
    <p:extLst>
      <p:ext uri="{BB962C8B-B14F-4D97-AF65-F5344CB8AC3E}">
        <p14:creationId xmlns:p14="http://schemas.microsoft.com/office/powerpoint/2010/main" val="669627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4206-2F42-4257-AF59-9F038FC0C2C2}"/>
              </a:ext>
            </a:extLst>
          </p:cNvPr>
          <p:cNvSpPr>
            <a:spLocks noGrp="1"/>
          </p:cNvSpPr>
          <p:nvPr>
            <p:ph type="ctrTitle"/>
          </p:nvPr>
        </p:nvSpPr>
        <p:spPr/>
        <p:txBody>
          <a:bodyPr/>
          <a:lstStyle/>
          <a:p>
            <a:r>
              <a:rPr lang="en-US" dirty="0"/>
              <a:t>Defects</a:t>
            </a:r>
          </a:p>
        </p:txBody>
      </p:sp>
    </p:spTree>
    <p:extLst>
      <p:ext uri="{BB962C8B-B14F-4D97-AF65-F5344CB8AC3E}">
        <p14:creationId xmlns:p14="http://schemas.microsoft.com/office/powerpoint/2010/main" val="1090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8545-5F99-46FD-AA24-A54626332ED8}"/>
              </a:ext>
            </a:extLst>
          </p:cNvPr>
          <p:cNvSpPr>
            <a:spLocks noGrp="1"/>
          </p:cNvSpPr>
          <p:nvPr>
            <p:ph type="title"/>
          </p:nvPr>
        </p:nvSpPr>
        <p:spPr>
          <a:xfrm>
            <a:off x="88777" y="0"/>
            <a:ext cx="9009503" cy="281515"/>
          </a:xfrm>
        </p:spPr>
        <p:txBody>
          <a:bodyPr/>
          <a:lstStyle/>
          <a:p>
            <a:r>
              <a:rPr lang="en-US" sz="1200" dirty="0">
                <a:latin typeface="Calibri" panose="020F0502020204030204" pitchFamily="34" charset="0"/>
                <a:cs typeface="Calibri" panose="020F0502020204030204" pitchFamily="34" charset="0"/>
              </a:rPr>
              <a:t> DMDM-626  DPD-333: Attribute mismatch failure for 27 and 688 Industry Code Description though there is no change in value</a:t>
            </a:r>
          </a:p>
        </p:txBody>
      </p:sp>
      <p:sp>
        <p:nvSpPr>
          <p:cNvPr id="3" name="Content Placeholder 2">
            <a:extLst>
              <a:ext uri="{FF2B5EF4-FFF2-40B4-BE49-F238E27FC236}">
                <a16:creationId xmlns:a16="http://schemas.microsoft.com/office/drawing/2014/main" id="{B94796A5-4D7F-478C-92F5-12F62563E364}"/>
              </a:ext>
            </a:extLst>
          </p:cNvPr>
          <p:cNvSpPr>
            <a:spLocks noGrp="1"/>
          </p:cNvSpPr>
          <p:nvPr>
            <p:ph idx="1"/>
          </p:nvPr>
        </p:nvSpPr>
        <p:spPr>
          <a:xfrm>
            <a:off x="88776" y="222257"/>
            <a:ext cx="8894129" cy="4575167"/>
          </a:xfrm>
        </p:spPr>
        <p:txBody>
          <a:bodyPr vert="horz" lIns="91440" tIns="45720" rIns="91440" bIns="45720" rtlCol="0" anchor="t">
            <a:noAutofit/>
          </a:bodyPr>
          <a:lstStyle/>
          <a:p>
            <a:pPr marL="0" indent="0">
              <a:buNone/>
            </a:pPr>
            <a:r>
              <a:rPr lang="en-US" sz="850" dirty="0">
                <a:latin typeface="Calibri" panose="020F0502020204030204" pitchFamily="34" charset="0"/>
                <a:cs typeface="Calibri" panose="020F0502020204030204" pitchFamily="34" charset="0"/>
              </a:rPr>
              <a:t>  Change in this ticket is </a:t>
            </a:r>
            <a:r>
              <a:rPr lang="en-IE" sz="850" dirty="0">
                <a:latin typeface="Calibri" panose="020F0502020204030204" pitchFamily="34" charset="0"/>
                <a:cs typeface="Calibri" panose="020F0502020204030204" pitchFamily="34" charset="0"/>
              </a:rPr>
              <a:t>to</a:t>
            </a:r>
            <a:r>
              <a:rPr lang="en-US" sz="850" dirty="0">
                <a:latin typeface="Calibri" panose="020F0502020204030204" pitchFamily="34" charset="0"/>
                <a:cs typeface="Calibri" panose="020F0502020204030204" pitchFamily="34" charset="0"/>
              </a:rPr>
              <a:t> fix the attribute mismatches for Industry code description</a:t>
            </a:r>
          </a:p>
          <a:p>
            <a:pPr marL="0" indent="0">
              <a:buNone/>
            </a:pPr>
            <a:r>
              <a:rPr lang="en-US" sz="850" dirty="0">
                <a:latin typeface="Calibri" panose="020F0502020204030204" pitchFamily="34" charset="0"/>
                <a:cs typeface="Calibri" panose="020F0502020204030204" pitchFamily="34" charset="0"/>
              </a:rPr>
              <a:t>  </a:t>
            </a:r>
            <a:r>
              <a:rPr lang="en-US" sz="850" b="1" dirty="0">
                <a:latin typeface="Calibri" panose="020F0502020204030204" pitchFamily="34" charset="0"/>
                <a:cs typeface="Calibri" panose="020F0502020204030204" pitchFamily="34" charset="0"/>
              </a:rPr>
              <a:t>Impacted Market :</a:t>
            </a:r>
            <a:r>
              <a:rPr lang="en-US" sz="850" dirty="0">
                <a:latin typeface="Calibri" panose="020F0502020204030204" pitchFamily="34" charset="0"/>
                <a:cs typeface="Calibri" panose="020F0502020204030204" pitchFamily="34" charset="0"/>
              </a:rPr>
              <a:t> Global</a:t>
            </a:r>
          </a:p>
          <a:p>
            <a:pPr marL="0" indent="0">
              <a:buNone/>
            </a:pPr>
            <a:r>
              <a:rPr lang="en-US" sz="900" b="1" dirty="0">
                <a:solidFill>
                  <a:srgbClr val="212121"/>
                </a:solidFill>
                <a:latin typeface="Calibri" panose="020F0502020204030204" pitchFamily="34" charset="0"/>
                <a:cs typeface="Calibri" panose="020F0502020204030204" pitchFamily="34" charset="0"/>
              </a:rPr>
              <a:t>  </a:t>
            </a:r>
            <a:r>
              <a:rPr lang="en-US" sz="900" b="1" dirty="0">
                <a:latin typeface="Calibri" panose="020F0502020204030204" pitchFamily="34" charset="0"/>
                <a:cs typeface="Calibri" panose="020F0502020204030204" pitchFamily="34" charset="0"/>
              </a:rPr>
              <a:t>Impacted Data Blocks:  </a:t>
            </a:r>
            <a:r>
              <a:rPr lang="en-US" sz="900" b="0" dirty="0">
                <a:latin typeface="Calibri" panose="020F0502020204030204" pitchFamily="34" charset="0"/>
                <a:cs typeface="Calibri" panose="020F0502020204030204" pitchFamily="34" charset="0"/>
              </a:rPr>
              <a:t>companyinfo_L2-L4_v1</a:t>
            </a:r>
          </a:p>
          <a:p>
            <a:pPr marL="0" marR="0" lvl="0" indent="0" algn="l" defTabSz="457200" rtl="0" eaLnBrk="1" fontAlgn="auto" latinLnBrk="0" hangingPunct="1">
              <a:spcBef>
                <a:spcPts val="0"/>
              </a:spcBef>
              <a:spcAft>
                <a:spcPts val="0"/>
              </a:spcAft>
              <a:buClrTx/>
              <a:buSzTx/>
              <a:buFontTx/>
              <a:buNone/>
              <a:tabLst/>
              <a:defRPr/>
            </a:pPr>
            <a:r>
              <a:rPr lang="en-US" sz="900" b="1" dirty="0">
                <a:solidFill>
                  <a:srgbClr val="212121"/>
                </a:solidFill>
                <a:latin typeface="Calibri" panose="020F0502020204030204" pitchFamily="34" charset="0"/>
                <a:cs typeface="Calibri" panose="020F0502020204030204" pitchFamily="34" charset="0"/>
              </a:rPr>
              <a:t>  Sample Request url :</a:t>
            </a:r>
            <a:r>
              <a:rPr lang="en-US" sz="900" dirty="0">
                <a:solidFill>
                  <a:srgbClr val="212121"/>
                </a:solidFill>
                <a:latin typeface="Calibri" panose="020F0502020204030204" pitchFamily="34" charset="0"/>
                <a:cs typeface="Calibri" panose="020F0502020204030204" pitchFamily="34" charset="0"/>
              </a:rPr>
              <a:t>  </a:t>
            </a:r>
            <a:r>
              <a:rPr lang="en-IE" sz="900" kern="1200" dirty="0">
                <a:solidFill>
                  <a:schemeClr val="dk1"/>
                </a:solidFill>
                <a:effectLst/>
                <a:latin typeface="Calibri" panose="020F0502020204030204" pitchFamily="34" charset="0"/>
                <a:ea typeface="+mn-ea"/>
                <a:cs typeface="Calibri" panose="020F0502020204030204" pitchFamily="34" charset="0"/>
                <a:hlinkClick r:id="rId3"/>
              </a:rPr>
              <a:t>https://tst.plus.dnb.com/v1/data/duns/200002657?blockIDs=companyinfo_L4_v1</a:t>
            </a:r>
            <a:r>
              <a:rPr lang="en-IE" sz="900" kern="1200" dirty="0">
                <a:solidFill>
                  <a:schemeClr val="dk1"/>
                </a:solidFill>
                <a:effectLst/>
                <a:latin typeface="Calibri" panose="020F0502020204030204" pitchFamily="34" charset="0"/>
                <a:ea typeface="+mn-ea"/>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50" b="1" dirty="0">
                <a:solidFill>
                  <a:srgbClr val="212121"/>
                </a:solidFill>
                <a:latin typeface="Calibri" panose="020F0502020204030204" pitchFamily="34" charset="0"/>
                <a:cs typeface="Calibri" panose="020F0502020204030204" pitchFamily="34" charset="0"/>
              </a:rPr>
              <a:t>  Sample DUNS </a:t>
            </a:r>
            <a:r>
              <a:rPr lang="en-IE" sz="850" b="1" dirty="0">
                <a:solidFill>
                  <a:srgbClr val="212121"/>
                </a:solidFill>
                <a:latin typeface="Calibri" panose="020F0502020204030204" pitchFamily="34" charset="0"/>
                <a:cs typeface="Calibri" panose="020F0502020204030204" pitchFamily="34" charset="0"/>
              </a:rPr>
              <a:t>: </a:t>
            </a:r>
            <a:r>
              <a:rPr lang="en-IE" sz="850" dirty="0">
                <a:solidFill>
                  <a:srgbClr val="212121"/>
                </a:solidFill>
                <a:latin typeface="Calibri" panose="020F0502020204030204" pitchFamily="34" charset="0"/>
                <a:cs typeface="Calibri" panose="020F0502020204030204" pitchFamily="34" charset="0"/>
              </a:rPr>
              <a:t>200002657, 210008121, 338947195</a:t>
            </a: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a:p>
            <a:pPr marL="0" indent="0">
              <a:buNone/>
            </a:pPr>
            <a:endParaRPr lang="en-US" sz="8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82E51EB-391B-40F7-95F9-BDB4FC2C0233}"/>
              </a:ext>
            </a:extLst>
          </p:cNvPr>
          <p:cNvSpPr>
            <a:spLocks noGrp="1"/>
          </p:cNvSpPr>
          <p:nvPr>
            <p:ph type="ftr" sz="quarter" idx="3"/>
          </p:nvPr>
        </p:nvSpPr>
        <p:spPr/>
        <p:txBody>
          <a:bodyPr/>
          <a:lstStyle/>
          <a:p>
            <a:r>
              <a:rPr lang="en-US"/>
              <a:t>Cloud Services Dec 2022</a:t>
            </a:r>
            <a:endParaRPr lang="en-US" dirty="0"/>
          </a:p>
        </p:txBody>
      </p:sp>
      <p:graphicFrame>
        <p:nvGraphicFramePr>
          <p:cNvPr id="5" name="Table 5">
            <a:extLst>
              <a:ext uri="{FF2B5EF4-FFF2-40B4-BE49-F238E27FC236}">
                <a16:creationId xmlns:a16="http://schemas.microsoft.com/office/drawing/2014/main" id="{1C334AA7-B355-4AAF-98D5-1018C045B23E}"/>
              </a:ext>
            </a:extLst>
          </p:cNvPr>
          <p:cNvGraphicFramePr>
            <a:graphicFrameLocks noGrp="1"/>
          </p:cNvGraphicFramePr>
          <p:nvPr>
            <p:extLst>
              <p:ext uri="{D42A27DB-BD31-4B8C-83A1-F6EECF244321}">
                <p14:modId xmlns:p14="http://schemas.microsoft.com/office/powerpoint/2010/main" val="2018382586"/>
              </p:ext>
            </p:extLst>
          </p:nvPr>
        </p:nvGraphicFramePr>
        <p:xfrm>
          <a:off x="161095" y="1017674"/>
          <a:ext cx="8894130" cy="3484593"/>
        </p:xfrm>
        <a:graphic>
          <a:graphicData uri="http://schemas.openxmlformats.org/drawingml/2006/table">
            <a:tbl>
              <a:tblPr firstRow="1" bandRow="1">
                <a:tableStyleId>{5C22544A-7EE6-4342-B048-85BDC9FD1C3A}</a:tableStyleId>
              </a:tblPr>
              <a:tblGrid>
                <a:gridCol w="3145985">
                  <a:extLst>
                    <a:ext uri="{9D8B030D-6E8A-4147-A177-3AD203B41FA5}">
                      <a16:colId xmlns:a16="http://schemas.microsoft.com/office/drawing/2014/main" val="70859331"/>
                    </a:ext>
                  </a:extLst>
                </a:gridCol>
                <a:gridCol w="2872740">
                  <a:extLst>
                    <a:ext uri="{9D8B030D-6E8A-4147-A177-3AD203B41FA5}">
                      <a16:colId xmlns:a16="http://schemas.microsoft.com/office/drawing/2014/main" val="3441441961"/>
                    </a:ext>
                  </a:extLst>
                </a:gridCol>
                <a:gridCol w="2875405">
                  <a:extLst>
                    <a:ext uri="{9D8B030D-6E8A-4147-A177-3AD203B41FA5}">
                      <a16:colId xmlns:a16="http://schemas.microsoft.com/office/drawing/2014/main" val="3320194445"/>
                    </a:ext>
                  </a:extLst>
                </a:gridCol>
              </a:tblGrid>
              <a:tr h="2571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dirty="0">
                          <a:solidFill>
                            <a:schemeClr val="bg1">
                              <a:lumMod val="95000"/>
                            </a:schemeClr>
                          </a:solidFill>
                          <a:effectLst/>
                          <a:latin typeface="Calibri" panose="020F0502020204030204" pitchFamily="34" charset="0"/>
                          <a:cs typeface="Calibri" panose="020F0502020204030204" pitchFamily="34" charset="0"/>
                        </a:rPr>
                        <a:t>JSON Path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1" i="0" dirty="0">
                          <a:solidFill>
                            <a:srgbClr val="FFFFFF"/>
                          </a:solidFill>
                          <a:effectLst/>
                          <a:latin typeface="Calibri" panose="020F0502020204030204" pitchFamily="34" charset="0"/>
                          <a:cs typeface="Calibri" panose="020F0502020204030204" pitchFamily="34" charset="0"/>
                        </a:rPr>
                        <a:t>PRE Response</a:t>
                      </a:r>
                      <a:endParaRPr lang="en-US" sz="1200" b="1" i="0" dirty="0">
                        <a:solidFill>
                          <a:srgbClr val="FFFFFF"/>
                        </a:solidFill>
                        <a:effectLst/>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rgbClr val="FFFFFF"/>
                          </a:solidFill>
                          <a:effectLst/>
                          <a:latin typeface="Calibri" panose="020F0502020204030204" pitchFamily="34" charset="0"/>
                          <a:cs typeface="Calibri" panose="020F0502020204030204" pitchFamily="34" charset="0"/>
                        </a:rPr>
                        <a:t>POST Response</a:t>
                      </a:r>
                    </a:p>
                  </a:txBody>
                  <a:tcPr/>
                </a:tc>
                <a:extLst>
                  <a:ext uri="{0D108BD9-81ED-4DB2-BD59-A6C34878D82A}">
                    <a16:rowId xmlns:a16="http://schemas.microsoft.com/office/drawing/2014/main" val="3588537530"/>
                  </a:ext>
                </a:extLst>
              </a:tr>
              <a:tr h="3210273">
                <a:tc>
                  <a:txBody>
                    <a:bodyPr/>
                    <a:lstStyle/>
                    <a:p>
                      <a:pPr algn="l"/>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organization.industryCodes.typeDescription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organization.supplierSearch.industryCodes.description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organization.supplierSearch.industryCodes.typeDescription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suppliers.organization.industryCodes.description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suppliers.organization.industryCodes.typeDescription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searchCandidates.contact.organization.industryCodes.description</a:t>
                      </a:r>
                      <a:endPar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endParaRPr>
                    </a:p>
                    <a:p>
                      <a:pPr algn="l"/>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searchCandidates.contact.organization.industryCodes.typeDescription</a:t>
                      </a: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"200002657",</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"companyinfo_L4_v1"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"200002657",</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industryCodes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"code": "71",</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"description": "Arts, entertainment and recreation",</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typeDescription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"D&amp;B Hoovers Industry Classification",</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typeDnBCode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35912,</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"priority": 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txBody>
                  <a:tcPr/>
                </a:tc>
                <a:tc>
                  <a:txBody>
                    <a:bodyPr/>
                    <a:lstStyle/>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inquiryDetail</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"200002657",</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blockIDs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"companyinfo_L4_v1"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"organization":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"duns": "200002657",</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industryCodes</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"code": "71",</a:t>
                      </a:r>
                    </a:p>
                    <a:p>
                      <a:pPr algn="l" latinLnBrk="0"/>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"description": "</a:t>
                      </a:r>
                      <a:r>
                        <a:rPr lang="en-US"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Gasoline Stations and Fuel Dealers</a:t>
                      </a:r>
                      <a:r>
                        <a:rPr lang="en-IE" sz="800" b="1"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typeDescription</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"D&amp;B Hoovers Industry Classification",</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r>
                        <a:rPr lang="en-IE" sz="800" b="0" kern="1200" dirty="0" err="1">
                          <a:solidFill>
                            <a:schemeClr val="tx1">
                              <a:lumMod val="85000"/>
                              <a:lumOff val="15000"/>
                            </a:schemeClr>
                          </a:solidFill>
                          <a:effectLst/>
                          <a:latin typeface="Calibri" panose="020F0502020204030204" pitchFamily="34" charset="0"/>
                          <a:ea typeface="+mn-ea"/>
                          <a:cs typeface="Calibri" panose="020F0502020204030204" pitchFamily="34" charset="0"/>
                        </a:rPr>
                        <a:t>typeDnBCode</a:t>
                      </a:r>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35912,</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"priority": 1</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      ]</a:t>
                      </a:r>
                    </a:p>
                    <a:p>
                      <a:pPr algn="l" latinLnBrk="0"/>
                      <a:r>
                        <a:rPr lang="en-IE" sz="800" b="0" kern="1200" dirty="0">
                          <a:solidFill>
                            <a:schemeClr val="tx1">
                              <a:lumMod val="85000"/>
                              <a:lumOff val="15000"/>
                            </a:schemeClr>
                          </a:solidFill>
                          <a:effectLst/>
                          <a:latin typeface="Calibri" panose="020F0502020204030204" pitchFamily="34" charset="0"/>
                          <a:ea typeface="+mn-ea"/>
                          <a:cs typeface="Calibri" panose="020F0502020204030204" pitchFamily="34" charset="0"/>
                        </a:rPr>
                        <a:t>}</a:t>
                      </a:r>
                    </a:p>
                    <a:p>
                      <a:pPr algn="l" latinLnBrk="0"/>
                      <a:endParaRPr lang="en-US" sz="800" b="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668943"/>
                  </a:ext>
                </a:extLst>
              </a:tr>
            </a:tbl>
          </a:graphicData>
        </a:graphic>
      </p:graphicFrame>
    </p:spTree>
    <p:extLst>
      <p:ext uri="{BB962C8B-B14F-4D97-AF65-F5344CB8AC3E}">
        <p14:creationId xmlns:p14="http://schemas.microsoft.com/office/powerpoint/2010/main" val="3796232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D10E-771C-4A99-97CB-4F4BB8AF6E82}"/>
              </a:ext>
            </a:extLst>
          </p:cNvPr>
          <p:cNvSpPr>
            <a:spLocks noGrp="1"/>
          </p:cNvSpPr>
          <p:nvPr>
            <p:ph type="ctrTitle"/>
          </p:nvPr>
        </p:nvSpPr>
        <p:spPr/>
        <p:txBody>
          <a:bodyPr/>
          <a:lstStyle/>
          <a:p>
            <a:r>
              <a:rPr lang="en-US" dirty="0"/>
              <a:t>Upcoming</a:t>
            </a:r>
          </a:p>
        </p:txBody>
      </p:sp>
    </p:spTree>
    <p:extLst>
      <p:ext uri="{BB962C8B-B14F-4D97-AF65-F5344CB8AC3E}">
        <p14:creationId xmlns:p14="http://schemas.microsoft.com/office/powerpoint/2010/main" val="1906476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6EC6-A159-49B6-AB0A-B1A8915DAAD0}"/>
              </a:ext>
            </a:extLst>
          </p:cNvPr>
          <p:cNvSpPr>
            <a:spLocks noGrp="1"/>
          </p:cNvSpPr>
          <p:nvPr>
            <p:ph type="title"/>
          </p:nvPr>
        </p:nvSpPr>
        <p:spPr>
          <a:xfrm>
            <a:off x="377687" y="-204561"/>
            <a:ext cx="8309113" cy="533872"/>
          </a:xfrm>
        </p:spPr>
        <p:txBody>
          <a:bodyPr anchor="ctr"/>
          <a:lstStyle/>
          <a:p>
            <a:br>
              <a:rPr lang="en-US" sz="1600" dirty="0"/>
            </a:br>
            <a:r>
              <a:rPr lang="en-US" sz="1400" dirty="0">
                <a:latin typeface="Calibri" panose="020F0502020204030204" pitchFamily="34" charset="0"/>
                <a:cs typeface="Calibri" panose="020F0502020204030204" pitchFamily="34" charset="0"/>
              </a:rPr>
              <a:t>Planned Items – May 1</a:t>
            </a:r>
            <a:r>
              <a:rPr lang="en-US" sz="1400" baseline="30000" dirty="0">
                <a:latin typeface="Calibri" panose="020F0502020204030204" pitchFamily="34" charset="0"/>
                <a:cs typeface="Calibri" panose="020F0502020204030204" pitchFamily="34" charset="0"/>
              </a:rPr>
              <a:t>st</a:t>
            </a:r>
            <a:r>
              <a:rPr lang="en-US" sz="1400" dirty="0">
                <a:latin typeface="Calibri" panose="020F0502020204030204" pitchFamily="34" charset="0"/>
                <a:cs typeface="Calibri" panose="020F0502020204030204" pitchFamily="34" charset="0"/>
              </a:rPr>
              <a:t> 2024 (Release 1.24.06)</a:t>
            </a:r>
          </a:p>
        </p:txBody>
      </p:sp>
      <p:sp>
        <p:nvSpPr>
          <p:cNvPr id="3" name="Content Placeholder 2">
            <a:extLst>
              <a:ext uri="{FF2B5EF4-FFF2-40B4-BE49-F238E27FC236}">
                <a16:creationId xmlns:a16="http://schemas.microsoft.com/office/drawing/2014/main" id="{5DDCDB8D-AB02-41E3-A2D0-BBAAF4FBE11F}"/>
              </a:ext>
            </a:extLst>
          </p:cNvPr>
          <p:cNvSpPr>
            <a:spLocks noGrp="1"/>
          </p:cNvSpPr>
          <p:nvPr>
            <p:ph idx="1"/>
          </p:nvPr>
        </p:nvSpPr>
        <p:spPr>
          <a:xfrm>
            <a:off x="457200" y="388847"/>
            <a:ext cx="8229600" cy="4344019"/>
          </a:xfrm>
        </p:spPr>
        <p:txBody>
          <a:bodyPr/>
          <a:lstStyle/>
          <a:p>
            <a:pPr marL="0" indent="0">
              <a:buNone/>
            </a:pPr>
            <a:r>
              <a:rPr lang="en-US" dirty="0"/>
              <a:t> </a:t>
            </a:r>
          </a:p>
        </p:txBody>
      </p:sp>
      <p:sp>
        <p:nvSpPr>
          <p:cNvPr id="4" name="Footer Placeholder 3">
            <a:extLst>
              <a:ext uri="{FF2B5EF4-FFF2-40B4-BE49-F238E27FC236}">
                <a16:creationId xmlns:a16="http://schemas.microsoft.com/office/drawing/2014/main" id="{7580781A-380A-4875-972B-382C8C5C01E6}"/>
              </a:ext>
            </a:extLst>
          </p:cNvPr>
          <p:cNvSpPr>
            <a:spLocks noGrp="1"/>
          </p:cNvSpPr>
          <p:nvPr>
            <p:ph type="ftr" sz="quarter" idx="3"/>
          </p:nvPr>
        </p:nvSpPr>
        <p:spPr/>
        <p:txBody>
          <a:bodyPr/>
          <a:lstStyle/>
          <a:p>
            <a:r>
              <a:rPr lang="en-US"/>
              <a:t>Cloud Services Dec 2022</a:t>
            </a:r>
            <a:endParaRPr lang="en-US" dirty="0"/>
          </a:p>
        </p:txBody>
      </p:sp>
      <p:graphicFrame>
        <p:nvGraphicFramePr>
          <p:cNvPr id="6" name="Table 5">
            <a:extLst>
              <a:ext uri="{FF2B5EF4-FFF2-40B4-BE49-F238E27FC236}">
                <a16:creationId xmlns:a16="http://schemas.microsoft.com/office/drawing/2014/main" id="{63E37468-C46F-4AF4-ADC9-22D3A18C0DA5}"/>
              </a:ext>
            </a:extLst>
          </p:cNvPr>
          <p:cNvGraphicFramePr>
            <a:graphicFrameLocks noGrp="1"/>
          </p:cNvGraphicFramePr>
          <p:nvPr>
            <p:extLst>
              <p:ext uri="{D42A27DB-BD31-4B8C-83A1-F6EECF244321}">
                <p14:modId xmlns:p14="http://schemas.microsoft.com/office/powerpoint/2010/main" val="3824347317"/>
              </p:ext>
            </p:extLst>
          </p:nvPr>
        </p:nvGraphicFramePr>
        <p:xfrm>
          <a:off x="457200" y="329311"/>
          <a:ext cx="8038761" cy="1245991"/>
        </p:xfrm>
        <a:graphic>
          <a:graphicData uri="http://schemas.openxmlformats.org/drawingml/2006/table">
            <a:tbl>
              <a:tblPr firstRow="1" bandRow="1">
                <a:tableStyleId>{7DF18680-E054-41AD-8BC1-D1AEF772440D}</a:tableStyleId>
              </a:tblPr>
              <a:tblGrid>
                <a:gridCol w="780885">
                  <a:extLst>
                    <a:ext uri="{9D8B030D-6E8A-4147-A177-3AD203B41FA5}">
                      <a16:colId xmlns:a16="http://schemas.microsoft.com/office/drawing/2014/main" val="4191880813"/>
                    </a:ext>
                  </a:extLst>
                </a:gridCol>
                <a:gridCol w="716319">
                  <a:extLst>
                    <a:ext uri="{9D8B030D-6E8A-4147-A177-3AD203B41FA5}">
                      <a16:colId xmlns:a16="http://schemas.microsoft.com/office/drawing/2014/main" val="4133530689"/>
                    </a:ext>
                  </a:extLst>
                </a:gridCol>
                <a:gridCol w="5909162">
                  <a:extLst>
                    <a:ext uri="{9D8B030D-6E8A-4147-A177-3AD203B41FA5}">
                      <a16:colId xmlns:a16="http://schemas.microsoft.com/office/drawing/2014/main" val="3499984324"/>
                    </a:ext>
                  </a:extLst>
                </a:gridCol>
                <a:gridCol w="632395">
                  <a:extLst>
                    <a:ext uri="{9D8B030D-6E8A-4147-A177-3AD203B41FA5}">
                      <a16:colId xmlns:a16="http://schemas.microsoft.com/office/drawing/2014/main" val="1032363776"/>
                    </a:ext>
                  </a:extLst>
                </a:gridCol>
              </a:tblGrid>
              <a:tr h="257931">
                <a:tc>
                  <a:txBody>
                    <a:bodyPr/>
                    <a:lstStyle/>
                    <a:p>
                      <a:pPr algn="ctr"/>
                      <a:r>
                        <a:rPr lang="en-US" sz="1000" dirty="0">
                          <a:latin typeface="Calibri" panose="020F0502020204030204" pitchFamily="34" charset="0"/>
                          <a:cs typeface="Calibri" panose="020F0502020204030204" pitchFamily="34" charset="0"/>
                        </a:rPr>
                        <a:t>Area  </a:t>
                      </a:r>
                    </a:p>
                  </a:txBody>
                  <a:tcPr marL="45720" marR="45720" anchor="ctr"/>
                </a:tc>
                <a:tc>
                  <a:txBody>
                    <a:bodyPr/>
                    <a:lstStyle/>
                    <a:p>
                      <a:pPr algn="ctr"/>
                      <a:r>
                        <a:rPr lang="en-US" sz="1000" dirty="0">
                          <a:latin typeface="Calibri" panose="020F0502020204030204" pitchFamily="34" charset="0"/>
                          <a:cs typeface="Calibri" panose="020F0502020204030204" pitchFamily="34" charset="0"/>
                        </a:rPr>
                        <a:t>JIRA ID</a:t>
                      </a:r>
                    </a:p>
                  </a:txBody>
                  <a:tcPr marL="45720" marR="45720" anchor="ctr"/>
                </a:tc>
                <a:tc>
                  <a:txBody>
                    <a:bodyPr/>
                    <a:lstStyle/>
                    <a:p>
                      <a:pPr algn="l"/>
                      <a:r>
                        <a:rPr lang="en-US" sz="1000" kern="1200" dirty="0">
                          <a:effectLst/>
                          <a:latin typeface="Calibri" panose="020F0502020204030204" pitchFamily="34" charset="0"/>
                          <a:cs typeface="Calibri" panose="020F0502020204030204" pitchFamily="34" charset="0"/>
                        </a:rPr>
                        <a:t>                                           Description</a:t>
                      </a:r>
                      <a:endParaRPr lang="en-US" sz="1000" b="0" kern="1200" dirty="0">
                        <a:solidFill>
                          <a:schemeClr val="bg1"/>
                        </a:solidFill>
                        <a:effectLst/>
                        <a:latin typeface="Calibri" panose="020F0502020204030204" pitchFamily="34" charset="0"/>
                        <a:cs typeface="Calibri" panose="020F0502020204030204" pitchFamily="34" charset="0"/>
                      </a:endParaRPr>
                    </a:p>
                  </a:txBody>
                  <a:tcPr marL="45720" marR="45720" anchor="ctr"/>
                </a:tc>
                <a:tc>
                  <a:txBody>
                    <a:bodyPr/>
                    <a:lstStyle/>
                    <a:p>
                      <a:pPr algn="ctr"/>
                      <a:r>
                        <a:rPr lang="en-US" sz="1000" dirty="0">
                          <a:latin typeface="Calibri" panose="020F0502020204030204" pitchFamily="34" charset="0"/>
                          <a:cs typeface="Calibri" panose="020F0502020204030204" pitchFamily="34" charset="0"/>
                        </a:rPr>
                        <a:t>BU Ref</a:t>
                      </a:r>
                    </a:p>
                  </a:txBody>
                  <a:tcPr marL="45720" marR="45720" anchor="ctr"/>
                </a:tc>
                <a:extLst>
                  <a:ext uri="{0D108BD9-81ED-4DB2-BD59-A6C34878D82A}">
                    <a16:rowId xmlns:a16="http://schemas.microsoft.com/office/drawing/2014/main" val="3800250912"/>
                  </a:ext>
                </a:extLst>
              </a:tr>
              <a:tr h="216231">
                <a:tc>
                  <a:txBody>
                    <a:bodyPr/>
                    <a:lstStyle/>
                    <a:p>
                      <a:r>
                        <a:rPr lang="en-IE" sz="800" b="1" dirty="0">
                          <a:solidFill>
                            <a:schemeClr val="accent1">
                              <a:lumMod val="75000"/>
                            </a:schemeClr>
                          </a:solidFill>
                          <a:latin typeface="Calibri" panose="020F0502020204030204" pitchFamily="34" charset="0"/>
                          <a:cs typeface="Calibri" panose="020F0502020204030204" pitchFamily="34" charset="0"/>
                        </a:rPr>
                        <a:t>Contents</a:t>
                      </a: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DPD-1120</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a:t>
                      </a:r>
                    </a:p>
                    <a:p>
                      <a:pPr algn="l" fontAlgn="b"/>
                      <a:r>
                        <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rPr>
                        <a:t>  Legal Event Indicators (Belgium, Luxembourg, Netherlands [NIKE] &amp; Romania [EMC]) – To update the legal indicator mappings and to populate its filing details</a:t>
                      </a:r>
                    </a:p>
                    <a:p>
                      <a:pPr algn="l" fontAlgn="b"/>
                      <a:endParaRPr lang="en-US"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txBody>
                  <a:tcPr marL="6350" marR="6350" marT="6350" marB="0"/>
                </a:tc>
                <a:tc>
                  <a:txBody>
                    <a:bodyPr/>
                    <a:lstStyle/>
                    <a:p>
                      <a:pPr algn="ctr" fontAlgn="t"/>
                      <a:endPar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endParaRPr>
                    </a:p>
                    <a:p>
                      <a:pPr algn="ctr" fontAlgn="t"/>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APIS-895</a:t>
                      </a:r>
                    </a:p>
                  </a:txBody>
                  <a:tcPr marL="6350" marR="6350" marT="6350" marB="0"/>
                </a:tc>
                <a:extLst>
                  <a:ext uri="{0D108BD9-81ED-4DB2-BD59-A6C34878D82A}">
                    <a16:rowId xmlns:a16="http://schemas.microsoft.com/office/drawing/2014/main" val="1457841567"/>
                  </a:ext>
                </a:extLst>
              </a:tr>
              <a:tr h="147724">
                <a:tc>
                  <a:txBody>
                    <a:bodyPr/>
                    <a:lstStyle/>
                    <a:p>
                      <a:r>
                        <a:rPr lang="en-IE" sz="800" b="1" dirty="0">
                          <a:solidFill>
                            <a:schemeClr val="accent1">
                              <a:lumMod val="75000"/>
                            </a:schemeClr>
                          </a:solidFill>
                          <a:latin typeface="Calibri" panose="020F0502020204030204" pitchFamily="34" charset="0"/>
                          <a:cs typeface="Calibri" panose="020F0502020204030204" pitchFamily="34" charset="0"/>
                        </a:rPr>
                        <a:t>Capabilities</a:t>
                      </a:r>
                    </a:p>
                  </a:txBody>
                  <a:tcPr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DPL-8841</a:t>
                      </a:r>
                    </a:p>
                  </a:txBody>
                  <a:tcPr marL="6350" marR="6350" marT="6350" marB="0" anchor="ctr"/>
                </a:tc>
                <a:tc>
                  <a:txBody>
                    <a:bodyPr/>
                    <a:lstStyle/>
                    <a:p>
                      <a:pPr algn="l" fontAlgn="b"/>
                      <a:r>
                        <a:rPr lang="en-US" sz="800" b="0" i="0" u="none" strike="noStrike" dirty="0">
                          <a:solidFill>
                            <a:schemeClr val="accent1">
                              <a:lumMod val="75000"/>
                            </a:schemeClr>
                          </a:solidFill>
                          <a:effectLst/>
                          <a:latin typeface="Calibri" panose="020F0502020204030204" pitchFamily="34" charset="0"/>
                        </a:rPr>
                        <a:t> </a:t>
                      </a:r>
                    </a:p>
                    <a:p>
                      <a:pPr algn="l" fontAlgn="b"/>
                      <a:r>
                        <a:rPr lang="en-US" sz="800" b="0" i="0" u="none" strike="noStrike" dirty="0">
                          <a:solidFill>
                            <a:schemeClr val="accent1">
                              <a:lumMod val="75000"/>
                            </a:schemeClr>
                          </a:solidFill>
                          <a:effectLst/>
                          <a:latin typeface="Calibri" panose="020F0502020204030204" pitchFamily="34" charset="0"/>
                        </a:rPr>
                        <a:t>   Spyglass Search via DJ for vessel information – To identify the risk associated with vessel and to populate its relevant vessel information through the screening APIs via Dow Jones</a:t>
                      </a:r>
                    </a:p>
                    <a:p>
                      <a:pPr algn="l" fontAlgn="b"/>
                      <a:endParaRPr lang="en-US" sz="800" b="0" i="0" u="none" strike="noStrike" dirty="0">
                        <a:solidFill>
                          <a:schemeClr val="accent1">
                            <a:lumMod val="75000"/>
                          </a:schemeClr>
                        </a:solidFill>
                        <a:effectLst/>
                        <a:latin typeface="Calibri" panose="020F0502020204030204" pitchFamily="34" charset="0"/>
                      </a:endParaRPr>
                    </a:p>
                  </a:txBody>
                  <a:tcPr marL="6350" marR="6350" marT="6350" marB="0" anchor="ctr"/>
                </a:tc>
                <a:tc>
                  <a:txBody>
                    <a:bodyPr/>
                    <a:lstStyle/>
                    <a:p>
                      <a:pPr algn="ctr" fontAlgn="b"/>
                      <a:r>
                        <a:rPr lang="en-IE" sz="800" b="0" i="0" u="none" strike="noStrike" dirty="0">
                          <a:solidFill>
                            <a:schemeClr val="accent1">
                              <a:lumMod val="75000"/>
                            </a:schemeClr>
                          </a:solidFill>
                          <a:effectLst/>
                          <a:latin typeface="Calibri" panose="020F0502020204030204" pitchFamily="34" charset="0"/>
                          <a:cs typeface="Calibri" panose="020F0502020204030204" pitchFamily="34" charset="0"/>
                        </a:rPr>
                        <a:t>APIS-965</a:t>
                      </a:r>
                    </a:p>
                  </a:txBody>
                  <a:tcPr marL="6350" marR="6350" marT="6350" marB="0" anchor="ctr"/>
                </a:tc>
                <a:extLst>
                  <a:ext uri="{0D108BD9-81ED-4DB2-BD59-A6C34878D82A}">
                    <a16:rowId xmlns:a16="http://schemas.microsoft.com/office/drawing/2014/main" val="576031927"/>
                  </a:ext>
                </a:extLst>
              </a:tr>
            </a:tbl>
          </a:graphicData>
        </a:graphic>
      </p:graphicFrame>
    </p:spTree>
    <p:extLst>
      <p:ext uri="{BB962C8B-B14F-4D97-AF65-F5344CB8AC3E}">
        <p14:creationId xmlns:p14="http://schemas.microsoft.com/office/powerpoint/2010/main" val="3349284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D89DC68-73A7-491C-AE39-E25F0007D7AF}"/>
              </a:ext>
            </a:extLst>
          </p:cNvPr>
          <p:cNvSpPr>
            <a:spLocks noGrp="1"/>
          </p:cNvSpPr>
          <p:nvPr>
            <p:ph type="ctrTitle"/>
          </p:nvPr>
        </p:nvSpPr>
        <p:spPr/>
        <p:txBody>
          <a:bodyPr/>
          <a:lstStyle/>
          <a:p>
            <a:r>
              <a:rPr lang="en-US" dirty="0"/>
              <a:t>Appendix</a:t>
            </a:r>
          </a:p>
        </p:txBody>
      </p:sp>
    </p:spTree>
    <p:extLst>
      <p:ext uri="{BB962C8B-B14F-4D97-AF65-F5344CB8AC3E}">
        <p14:creationId xmlns:p14="http://schemas.microsoft.com/office/powerpoint/2010/main" val="4192692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A69B8-91BB-4DA8-AA18-484B30E6F7F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A415974-65D2-4EB2-A98A-0203CF112FBD}"/>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F7CC80C5-4091-46F2-9507-2F80320F4472}"/>
              </a:ext>
            </a:extLst>
          </p:cNvPr>
          <p:cNvSpPr>
            <a:spLocks noGrp="1"/>
          </p:cNvSpPr>
          <p:nvPr>
            <p:ph type="ftr" sz="quarter" idx="3"/>
          </p:nvPr>
        </p:nvSpPr>
        <p:spPr/>
        <p:txBody>
          <a:bodyPr/>
          <a:lstStyle/>
          <a:p>
            <a:r>
              <a:rPr lang="en-US"/>
              <a:t>Cloud Services Dec 2022</a:t>
            </a:r>
            <a:endParaRPr lang="en-US" dirty="0"/>
          </a:p>
        </p:txBody>
      </p:sp>
      <p:pic>
        <p:nvPicPr>
          <p:cNvPr id="5" name="Picture 4">
            <a:extLst>
              <a:ext uri="{FF2B5EF4-FFF2-40B4-BE49-F238E27FC236}">
                <a16:creationId xmlns:a16="http://schemas.microsoft.com/office/drawing/2014/main" id="{6EB0D8C0-52FC-2127-B802-28FB36A64125}"/>
              </a:ext>
            </a:extLst>
          </p:cNvPr>
          <p:cNvPicPr>
            <a:picLocks noChangeAspect="1"/>
          </p:cNvPicPr>
          <p:nvPr/>
        </p:nvPicPr>
        <p:blipFill>
          <a:blip r:embed="rId2"/>
          <a:stretch>
            <a:fillRect/>
          </a:stretch>
        </p:blipFill>
        <p:spPr>
          <a:xfrm>
            <a:off x="205218" y="196709"/>
            <a:ext cx="8707669" cy="4588847"/>
          </a:xfrm>
          <a:prstGeom prst="rect">
            <a:avLst/>
          </a:prstGeom>
        </p:spPr>
      </p:pic>
    </p:spTree>
    <p:extLst>
      <p:ext uri="{BB962C8B-B14F-4D97-AF65-F5344CB8AC3E}">
        <p14:creationId xmlns:p14="http://schemas.microsoft.com/office/powerpoint/2010/main" val="1065751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52A2E0B-EE6C-45AB-BA2A-3236C911FB02}"/>
              </a:ext>
            </a:extLst>
          </p:cNvPr>
          <p:cNvSpPr>
            <a:spLocks noGrp="1"/>
          </p:cNvSpPr>
          <p:nvPr>
            <p:ph type="ftr" sz="quarter" idx="3"/>
          </p:nvPr>
        </p:nvSpPr>
        <p:spPr/>
        <p:txBody>
          <a:bodyPr/>
          <a:lstStyle/>
          <a:p>
            <a:r>
              <a:rPr lang="en-US"/>
              <a:t>Cloud Services Dec 2022</a:t>
            </a:r>
            <a:endParaRPr lang="en-US" dirty="0"/>
          </a:p>
        </p:txBody>
      </p:sp>
      <p:sp>
        <p:nvSpPr>
          <p:cNvPr id="6" name="Title 5">
            <a:extLst>
              <a:ext uri="{FF2B5EF4-FFF2-40B4-BE49-F238E27FC236}">
                <a16:creationId xmlns:a16="http://schemas.microsoft.com/office/drawing/2014/main" id="{4EAD18CC-67C9-488A-9736-64FF47D88D79}"/>
              </a:ext>
            </a:extLst>
          </p:cNvPr>
          <p:cNvSpPr>
            <a:spLocks noGrp="1"/>
          </p:cNvSpPr>
          <p:nvPr>
            <p:ph type="title"/>
          </p:nvPr>
        </p:nvSpPr>
        <p:spPr>
          <a:xfrm>
            <a:off x="457200" y="71955"/>
            <a:ext cx="8229600" cy="459450"/>
          </a:xfrm>
        </p:spPr>
        <p:txBody>
          <a:bodyPr/>
          <a:lstStyle/>
          <a:p>
            <a:r>
              <a:rPr lang="en-US" dirty="0"/>
              <a:t>How to get access ?</a:t>
            </a:r>
          </a:p>
        </p:txBody>
      </p:sp>
      <p:sp>
        <p:nvSpPr>
          <p:cNvPr id="9" name="Content Placeholder 8">
            <a:extLst>
              <a:ext uri="{FF2B5EF4-FFF2-40B4-BE49-F238E27FC236}">
                <a16:creationId xmlns:a16="http://schemas.microsoft.com/office/drawing/2014/main" id="{FD1BA394-9DE0-426A-9D6B-4D42DB63431F}"/>
              </a:ext>
            </a:extLst>
          </p:cNvPr>
          <p:cNvSpPr>
            <a:spLocks noGrp="1"/>
          </p:cNvSpPr>
          <p:nvPr>
            <p:ph idx="1"/>
          </p:nvPr>
        </p:nvSpPr>
        <p:spPr>
          <a:xfrm>
            <a:off x="457200" y="640359"/>
            <a:ext cx="8229600" cy="4092507"/>
          </a:xfrm>
        </p:spPr>
        <p:txBody>
          <a:bodyPr/>
          <a:lstStyle/>
          <a:p>
            <a:pPr marL="0" indent="0">
              <a:buNone/>
            </a:pPr>
            <a:endParaRPr lang="en-US" dirty="0"/>
          </a:p>
        </p:txBody>
      </p:sp>
      <p:graphicFrame>
        <p:nvGraphicFramePr>
          <p:cNvPr id="10" name="Table 9">
            <a:extLst>
              <a:ext uri="{FF2B5EF4-FFF2-40B4-BE49-F238E27FC236}">
                <a16:creationId xmlns:a16="http://schemas.microsoft.com/office/drawing/2014/main" id="{E234E9A8-586A-4002-8880-F2CADB5754EE}"/>
              </a:ext>
            </a:extLst>
          </p:cNvPr>
          <p:cNvGraphicFramePr>
            <a:graphicFrameLocks noGrp="1"/>
          </p:cNvGraphicFramePr>
          <p:nvPr>
            <p:extLst>
              <p:ext uri="{D42A27DB-BD31-4B8C-83A1-F6EECF244321}">
                <p14:modId xmlns:p14="http://schemas.microsoft.com/office/powerpoint/2010/main" val="2062785684"/>
              </p:ext>
            </p:extLst>
          </p:nvPr>
        </p:nvGraphicFramePr>
        <p:xfrm>
          <a:off x="555167" y="740360"/>
          <a:ext cx="8131633" cy="3790344"/>
        </p:xfrm>
        <a:graphic>
          <a:graphicData uri="http://schemas.openxmlformats.org/drawingml/2006/table">
            <a:tbl>
              <a:tblPr firstRow="1" firstCol="1" bandRow="1">
                <a:tableStyleId>{5C22544A-7EE6-4342-B048-85BDC9FD1C3A}</a:tableStyleId>
              </a:tblPr>
              <a:tblGrid>
                <a:gridCol w="1803083">
                  <a:extLst>
                    <a:ext uri="{9D8B030D-6E8A-4147-A177-3AD203B41FA5}">
                      <a16:colId xmlns:a16="http://schemas.microsoft.com/office/drawing/2014/main" val="20000"/>
                    </a:ext>
                  </a:extLst>
                </a:gridCol>
                <a:gridCol w="3774239">
                  <a:extLst>
                    <a:ext uri="{9D8B030D-6E8A-4147-A177-3AD203B41FA5}">
                      <a16:colId xmlns:a16="http://schemas.microsoft.com/office/drawing/2014/main" val="20001"/>
                    </a:ext>
                  </a:extLst>
                </a:gridCol>
                <a:gridCol w="2554311">
                  <a:extLst>
                    <a:ext uri="{9D8B030D-6E8A-4147-A177-3AD203B41FA5}">
                      <a16:colId xmlns:a16="http://schemas.microsoft.com/office/drawing/2014/main" val="20002"/>
                    </a:ext>
                  </a:extLst>
                </a:gridCol>
              </a:tblGrid>
              <a:tr h="191795">
                <a:tc>
                  <a:txBody>
                    <a:bodyPr/>
                    <a:lstStyle/>
                    <a:p>
                      <a:pPr marL="0" marR="0">
                        <a:spcBef>
                          <a:spcPts val="0"/>
                        </a:spcBef>
                        <a:spcAft>
                          <a:spcPts val="600"/>
                        </a:spcAft>
                      </a:pPr>
                      <a:r>
                        <a:rPr lang="en-US" sz="1000" dirty="0">
                          <a:effectLst/>
                          <a:latin typeface="Calibri" panose="020F0502020204030204" pitchFamily="34" charset="0"/>
                          <a:cs typeface="Calibri" panose="020F0502020204030204" pitchFamily="34" charset="0"/>
                        </a:rPr>
                        <a:t>System</a:t>
                      </a:r>
                      <a:endParaRPr lang="en-US" sz="105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lang="en-US" sz="1000" dirty="0">
                          <a:effectLst/>
                          <a:latin typeface="Calibri" panose="020F0502020204030204" pitchFamily="34" charset="0"/>
                          <a:cs typeface="Calibri" panose="020F0502020204030204" pitchFamily="34" charset="0"/>
                        </a:rPr>
                        <a:t>URL begins with</a:t>
                      </a:r>
                      <a:endParaRPr lang="en-US" sz="105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lang="en-US" sz="1000" dirty="0">
                          <a:effectLst/>
                          <a:latin typeface="Calibri" panose="020F0502020204030204" pitchFamily="34" charset="0"/>
                          <a:cs typeface="Calibri" panose="020F0502020204030204" pitchFamily="34" charset="0"/>
                        </a:rPr>
                        <a:t>Don’t have access, please contact</a:t>
                      </a:r>
                      <a:endParaRPr lang="en-US" sz="1050" dirty="0">
                        <a:effectLst/>
                        <a:latin typeface="Calibri" panose="020F0502020204030204" pitchFamily="34" charset="0"/>
                        <a:ea typeface="Times New Roman"/>
                        <a:cs typeface="Calibri" panose="020F0502020204030204" pitchFamily="34" charset="0"/>
                      </a:endParaRPr>
                    </a:p>
                  </a:txBody>
                  <a:tcPr marL="51435" marR="51435" marT="0" marB="0"/>
                </a:tc>
                <a:extLst>
                  <a:ext uri="{0D108BD9-81ED-4DB2-BD59-A6C34878D82A}">
                    <a16:rowId xmlns:a16="http://schemas.microsoft.com/office/drawing/2014/main" val="10000"/>
                  </a:ext>
                </a:extLst>
              </a:tr>
              <a:tr h="432278">
                <a:tc>
                  <a:txBody>
                    <a:bodyPr/>
                    <a:lstStyle/>
                    <a:p>
                      <a:pPr marL="0" marR="0">
                        <a:spcBef>
                          <a:spcPts val="0"/>
                        </a:spcBef>
                        <a:spcAft>
                          <a:spcPts val="600"/>
                        </a:spcAft>
                      </a:pPr>
                      <a:r>
                        <a:rPr lang="en-US" sz="1000" dirty="0">
                          <a:effectLst/>
                          <a:latin typeface="Calibri" panose="020F0502020204030204" pitchFamily="34" charset="0"/>
                          <a:cs typeface="Calibri" panose="020F0502020204030204" pitchFamily="34" charset="0"/>
                        </a:rPr>
                        <a:t>DaaS SharePoint</a:t>
                      </a:r>
                    </a:p>
                    <a:p>
                      <a:pPr marL="0" marR="0">
                        <a:spcBef>
                          <a:spcPts val="0"/>
                        </a:spcBef>
                        <a:spcAft>
                          <a:spcPts val="600"/>
                        </a:spcAft>
                      </a:pPr>
                      <a:r>
                        <a:rPr lang="en-US" sz="1000" dirty="0">
                          <a:effectLst/>
                          <a:latin typeface="Calibri" panose="020F0502020204030204" pitchFamily="34" charset="0"/>
                          <a:cs typeface="Calibri" panose="020F0502020204030204" pitchFamily="34" charset="0"/>
                        </a:rPr>
                        <a:t> </a:t>
                      </a:r>
                      <a:endParaRPr lang="en-US" sz="100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lang="en-US" sz="1000" u="none" strike="noStrike" dirty="0">
                          <a:effectLst/>
                          <a:latin typeface="Calibri" panose="020F0502020204030204" pitchFamily="34" charset="0"/>
                          <a:cs typeface="Calibri" panose="020F0502020204030204" pitchFamily="34" charset="0"/>
                          <a:hlinkClick r:id="rId2"/>
                        </a:rPr>
                        <a:t>https://mydnb.sharepoint.com/sites/teams/productoperations/DaaSStrategy/</a:t>
                      </a:r>
                      <a:endParaRPr lang="en-US" sz="105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kumimoji="0" lang="fi-FI"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RajasekaranBH@DNB.com</a:t>
                      </a: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p>
                  </a:txBody>
                  <a:tcPr marL="51435" marR="51435" marT="0" marB="0"/>
                </a:tc>
                <a:extLst>
                  <a:ext uri="{0D108BD9-81ED-4DB2-BD59-A6C34878D82A}">
                    <a16:rowId xmlns:a16="http://schemas.microsoft.com/office/drawing/2014/main" val="10001"/>
                  </a:ext>
                </a:extLst>
              </a:tr>
              <a:tr h="410158">
                <a:tc>
                  <a:txBody>
                    <a:bodyPr/>
                    <a:lstStyle/>
                    <a:p>
                      <a:pPr marL="0" marR="0">
                        <a:spcBef>
                          <a:spcPts val="0"/>
                        </a:spcBef>
                        <a:spcAft>
                          <a:spcPts val="600"/>
                        </a:spcAft>
                      </a:pPr>
                      <a:r>
                        <a:rPr lang="en-US" sz="1000" dirty="0">
                          <a:effectLst/>
                          <a:latin typeface="Calibri" panose="020F0502020204030204" pitchFamily="34" charset="0"/>
                          <a:ea typeface="Times New Roman"/>
                          <a:cs typeface="Calibri" panose="020F0502020204030204" pitchFamily="34" charset="0"/>
                        </a:rPr>
                        <a:t>Confluence</a:t>
                      </a:r>
                    </a:p>
                  </a:txBody>
                  <a:tcPr marL="51435" marR="51435" marT="0" marB="0"/>
                </a:tc>
                <a:tc>
                  <a:txBody>
                    <a:bodyPr/>
                    <a:lstStyle/>
                    <a:p>
                      <a:pPr marL="0" marR="0">
                        <a:spcBef>
                          <a:spcPts val="0"/>
                        </a:spcBef>
                        <a:spcAft>
                          <a:spcPts val="600"/>
                        </a:spcAft>
                      </a:pPr>
                      <a:r>
                        <a:rPr lang="en-US" sz="1000" u="none" strike="noStrike" kern="1200" dirty="0">
                          <a:solidFill>
                            <a:schemeClr val="dk1"/>
                          </a:solidFill>
                          <a:effectLst/>
                          <a:latin typeface="Calibri" panose="020F0502020204030204" pitchFamily="34" charset="0"/>
                          <a:ea typeface="+mn-ea"/>
                          <a:cs typeface="Calibri" panose="020F0502020204030204" pitchFamily="34" charset="0"/>
                          <a:hlinkClick r:id="rId3"/>
                        </a:rPr>
                        <a:t>https://confluence.aws.dnb.com/display/DP/DAAS+Program+Home</a:t>
                      </a:r>
                      <a:endParaRPr lang="en-US" sz="1000" u="none" strike="noStrike" kern="1200" dirty="0">
                        <a:solidFill>
                          <a:schemeClr val="dk1"/>
                        </a:solidFill>
                        <a:effectLst/>
                        <a:latin typeface="Calibri" panose="020F0502020204030204" pitchFamily="34" charset="0"/>
                        <a:ea typeface="+mn-ea"/>
                        <a:cs typeface="Calibri" panose="020F0502020204030204" pitchFamily="34" charset="0"/>
                      </a:endParaRPr>
                    </a:p>
                  </a:txBody>
                  <a:tcPr marL="51435" marR="51435"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Submit ticket through Cherwell </a:t>
                      </a:r>
                    </a:p>
                  </a:txBody>
                  <a:tcPr marL="51435" marR="51435" marT="0" marB="0"/>
                </a:tc>
                <a:extLst>
                  <a:ext uri="{0D108BD9-81ED-4DB2-BD59-A6C34878D82A}">
                    <a16:rowId xmlns:a16="http://schemas.microsoft.com/office/drawing/2014/main" val="3791177373"/>
                  </a:ext>
                </a:extLst>
              </a:tr>
              <a:tr h="410158">
                <a:tc>
                  <a:txBody>
                    <a:bodyPr/>
                    <a:lstStyle/>
                    <a:p>
                      <a:pPr marL="0" marR="0">
                        <a:spcBef>
                          <a:spcPts val="0"/>
                        </a:spcBef>
                        <a:spcAft>
                          <a:spcPts val="600"/>
                        </a:spcAft>
                      </a:pPr>
                      <a:r>
                        <a:rPr lang="en-US" sz="1000" dirty="0">
                          <a:effectLst/>
                          <a:latin typeface="Calibri" panose="020F0502020204030204" pitchFamily="34" charset="0"/>
                          <a:cs typeface="Calibri" panose="020F0502020204030204" pitchFamily="34" charset="0"/>
                        </a:rPr>
                        <a:t>JIRA </a:t>
                      </a:r>
                      <a:endParaRPr lang="en-US" sz="100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lang="en-US" sz="1000" u="none" strike="noStrike" dirty="0">
                          <a:effectLst/>
                          <a:latin typeface="Calibri" panose="020F0502020204030204" pitchFamily="34" charset="0"/>
                          <a:cs typeface="Calibri" panose="020F0502020204030204" pitchFamily="34" charset="0"/>
                          <a:hlinkClick r:id="rId4"/>
                        </a:rPr>
                        <a:t>https://jira.aws.dnb.com/projects</a:t>
                      </a:r>
                      <a:endParaRPr lang="en-US" sz="1000" u="none" strike="noStrike" dirty="0">
                        <a:effectLst/>
                        <a:latin typeface="Calibri" panose="020F0502020204030204" pitchFamily="34" charset="0"/>
                        <a:cs typeface="Calibri" panose="020F0502020204030204" pitchFamily="34" charset="0"/>
                      </a:endParaRPr>
                    </a:p>
                    <a:p>
                      <a:pPr marL="0" marR="0">
                        <a:spcBef>
                          <a:spcPts val="0"/>
                        </a:spcBef>
                        <a:spcAft>
                          <a:spcPts val="600"/>
                        </a:spcAft>
                      </a:pPr>
                      <a:endParaRPr lang="en-US" sz="105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Submit ticket through Cherwell</a:t>
                      </a:r>
                    </a:p>
                  </a:txBody>
                  <a:tcPr marL="51435" marR="51435" marT="0" marB="0"/>
                </a:tc>
                <a:extLst>
                  <a:ext uri="{0D108BD9-81ED-4DB2-BD59-A6C34878D82A}">
                    <a16:rowId xmlns:a16="http://schemas.microsoft.com/office/drawing/2014/main" val="10002"/>
                  </a:ext>
                </a:extLst>
              </a:tr>
              <a:tr h="410158">
                <a:tc>
                  <a:txBody>
                    <a:bodyPr/>
                    <a:lstStyle/>
                    <a:p>
                      <a:pPr marL="0" marR="0">
                        <a:spcBef>
                          <a:spcPts val="0"/>
                        </a:spcBef>
                        <a:spcAft>
                          <a:spcPts val="600"/>
                        </a:spcAft>
                      </a:pPr>
                      <a:r>
                        <a:rPr lang="en-US" sz="1000" b="1" dirty="0">
                          <a:effectLst/>
                          <a:latin typeface="Calibri" panose="020F0502020204030204" pitchFamily="34" charset="0"/>
                          <a:cs typeface="Calibri" panose="020F0502020204030204" pitchFamily="34" charset="0"/>
                        </a:rPr>
                        <a:t>Direct Plus API access  </a:t>
                      </a:r>
                    </a:p>
                  </a:txBody>
                  <a:tcPr marL="51435" marR="51435" marT="0" marB="0"/>
                </a:tc>
                <a:tc>
                  <a:txBody>
                    <a:bodyPr/>
                    <a:lstStyle/>
                    <a:p>
                      <a:pPr marL="0" marR="0">
                        <a:spcBef>
                          <a:spcPts val="0"/>
                        </a:spcBef>
                        <a:spcAft>
                          <a:spcPts val="600"/>
                        </a:spcAft>
                      </a:pPr>
                      <a:r>
                        <a:rPr lang="en-US" sz="1000" b="0" dirty="0">
                          <a:effectLst/>
                          <a:latin typeface="Calibri" panose="020F0502020204030204" pitchFamily="34" charset="0"/>
                          <a:cs typeface="Calibri" panose="020F0502020204030204" pitchFamily="34" charset="0"/>
                          <a:hlinkClick r:id="rId5"/>
                        </a:rPr>
                        <a:t>https://stg.directplus.documentation.dnb.com/html/staging/InternalSubscriberProvisioning.html</a:t>
                      </a:r>
                      <a:endParaRPr lang="en-US" sz="1000" b="0" dirty="0">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000" b="0" dirty="0">
                          <a:effectLst/>
                          <a:latin typeface="Calibri" panose="020F0502020204030204" pitchFamily="34" charset="0"/>
                          <a:cs typeface="Calibri" panose="020F0502020204030204" pitchFamily="34" charset="0"/>
                        </a:rPr>
                        <a:t>STG URL – </a:t>
                      </a:r>
                      <a:r>
                        <a:rPr lang="en-US" sz="1000" b="0" dirty="0">
                          <a:effectLst/>
                          <a:latin typeface="Calibri" panose="020F0502020204030204" pitchFamily="34" charset="0"/>
                          <a:cs typeface="Calibri" panose="020F0502020204030204" pitchFamily="34" charset="0"/>
                          <a:hlinkClick r:id="rId6"/>
                        </a:rPr>
                        <a:t>https://</a:t>
                      </a:r>
                      <a:r>
                        <a:rPr lang="en-US" sz="1000" b="1" dirty="0">
                          <a:effectLst/>
                          <a:latin typeface="Calibri" panose="020F0502020204030204" pitchFamily="34" charset="0"/>
                          <a:cs typeface="Calibri" panose="020F0502020204030204" pitchFamily="34" charset="0"/>
                          <a:hlinkClick r:id="rId6"/>
                        </a:rPr>
                        <a:t>tst.plus</a:t>
                      </a:r>
                      <a:r>
                        <a:rPr lang="en-US" sz="1000" b="0" dirty="0">
                          <a:effectLst/>
                          <a:latin typeface="Calibri" panose="020F0502020204030204" pitchFamily="34" charset="0"/>
                          <a:cs typeface="Calibri" panose="020F0502020204030204" pitchFamily="34" charset="0"/>
                          <a:hlinkClick r:id="rId6"/>
                        </a:rPr>
                        <a:t>.dnb.com</a:t>
                      </a:r>
                      <a:endParaRPr lang="en-US" sz="1000" b="0" dirty="0">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000" b="0" dirty="0">
                          <a:effectLst/>
                          <a:latin typeface="Calibri" panose="020F0502020204030204" pitchFamily="34" charset="0"/>
                          <a:cs typeface="Calibri" panose="020F0502020204030204" pitchFamily="34" charset="0"/>
                        </a:rPr>
                        <a:t>PROD URL - </a:t>
                      </a:r>
                      <a:r>
                        <a:rPr lang="en-US" sz="1000" b="0" dirty="0">
                          <a:effectLst/>
                          <a:latin typeface="Calibri" panose="020F0502020204030204" pitchFamily="34" charset="0"/>
                          <a:cs typeface="Calibri" panose="020F0502020204030204" pitchFamily="34" charset="0"/>
                          <a:hlinkClick r:id="rId6"/>
                        </a:rPr>
                        <a:t>https://</a:t>
                      </a:r>
                      <a:r>
                        <a:rPr lang="en-US" sz="1000" b="1" dirty="0">
                          <a:effectLst/>
                          <a:latin typeface="Calibri" panose="020F0502020204030204" pitchFamily="34" charset="0"/>
                          <a:cs typeface="Calibri" panose="020F0502020204030204" pitchFamily="34" charset="0"/>
                          <a:hlinkClick r:id="rId6"/>
                        </a:rPr>
                        <a:t>plus</a:t>
                      </a:r>
                      <a:r>
                        <a:rPr lang="en-US" sz="1000" b="0" dirty="0">
                          <a:effectLst/>
                          <a:latin typeface="Calibri" panose="020F0502020204030204" pitchFamily="34" charset="0"/>
                          <a:cs typeface="Calibri" panose="020F0502020204030204" pitchFamily="34" charset="0"/>
                          <a:hlinkClick r:id="rId6"/>
                        </a:rPr>
                        <a:t>.dnb.com</a:t>
                      </a:r>
                      <a:endParaRPr lang="en-US" sz="1000" b="0" dirty="0">
                        <a:effectLst/>
                        <a:latin typeface="Calibri" panose="020F0502020204030204" pitchFamily="34" charset="0"/>
                        <a:cs typeface="Calibri" panose="020F0502020204030204" pitchFamily="34" charset="0"/>
                      </a:endParaRPr>
                    </a:p>
                  </a:txBody>
                  <a:tcPr marL="68580" marR="68580"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Submit ticket through Cherwell </a:t>
                      </a: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assign to DAAS_RTB once Internal Test Subscriber is received</a:t>
                      </a:r>
                      <a:endPar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10004"/>
                  </a:ext>
                </a:extLst>
              </a:tr>
              <a:tr h="331361">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000" dirty="0">
                          <a:effectLst/>
                          <a:latin typeface="Calibri" panose="020F0502020204030204" pitchFamily="34" charset="0"/>
                          <a:cs typeface="Calibri" panose="020F0502020204030204" pitchFamily="34" charset="0"/>
                        </a:rPr>
                        <a:t>Usage Report</a:t>
                      </a:r>
                      <a:endParaRPr lang="en-US" sz="100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a:spcBef>
                          <a:spcPts val="0"/>
                        </a:spcBef>
                        <a:spcAft>
                          <a:spcPts val="600"/>
                        </a:spcAft>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hlinkClick r:id="rId7"/>
                        </a:rPr>
                        <a:t>https://dnb.splunkcloud.com/en-US/app/launcher/home</a:t>
                      </a:r>
                      <a:endPar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51435" marR="51435"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Submit ticket through Cherwell </a:t>
                      </a:r>
                    </a:p>
                  </a:txBody>
                  <a:tcPr marL="51435" marR="51435" marT="0" marB="0"/>
                </a:tc>
                <a:extLst>
                  <a:ext uri="{0D108BD9-81ED-4DB2-BD59-A6C34878D82A}">
                    <a16:rowId xmlns:a16="http://schemas.microsoft.com/office/drawing/2014/main" val="10005"/>
                  </a:ext>
                </a:extLst>
              </a:tr>
              <a:tr h="432278">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000" b="1" kern="1200" dirty="0">
                          <a:solidFill>
                            <a:schemeClr val="lt1"/>
                          </a:solidFill>
                          <a:effectLst/>
                          <a:latin typeface="Calibri" panose="020F0502020204030204" pitchFamily="34" charset="0"/>
                          <a:ea typeface="+mn-ea"/>
                          <a:cs typeface="Calibri" panose="020F0502020204030204" pitchFamily="34" charset="0"/>
                        </a:rPr>
                        <a:t>Support Requests/Clarifications</a:t>
                      </a:r>
                    </a:p>
                  </a:txBody>
                  <a:tcPr marL="51435" marR="51435" marT="0" marB="0"/>
                </a:tc>
                <a:tc>
                  <a:txBody>
                    <a:bodyPr/>
                    <a:lstStyle/>
                    <a:p>
                      <a:pPr marL="0" marR="0">
                        <a:spcBef>
                          <a:spcPts val="0"/>
                        </a:spcBef>
                        <a:spcAft>
                          <a:spcPts val="600"/>
                        </a:spcAft>
                      </a:pP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hlinkClick r:id="rId8"/>
                        </a:rPr>
                        <a:t>https://support.dnb.com</a:t>
                      </a:r>
                      <a:r>
                        <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a:spcBef>
                          <a:spcPts val="0"/>
                        </a:spcBef>
                        <a:spcAft>
                          <a:spcPts val="600"/>
                        </a:spcAft>
                      </a:pPr>
                      <a:endParaRPr kumimoji="0" lang="en-US" sz="1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51435" marR="51435"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Submit Cherwell and assign to DAAS_RTB</a:t>
                      </a:r>
                    </a:p>
                  </a:txBody>
                  <a:tcPr marL="51435" marR="51435" marT="0" marB="0"/>
                </a:tc>
                <a:extLst>
                  <a:ext uri="{0D108BD9-81ED-4DB2-BD59-A6C34878D82A}">
                    <a16:rowId xmlns:a16="http://schemas.microsoft.com/office/drawing/2014/main" val="10006"/>
                  </a:ext>
                </a:extLst>
              </a:tr>
              <a:tr h="410158">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000" b="1" kern="1200" dirty="0">
                          <a:solidFill>
                            <a:schemeClr val="lt1"/>
                          </a:solidFill>
                          <a:effectLst/>
                          <a:latin typeface="Calibri" panose="020F0502020204030204" pitchFamily="34" charset="0"/>
                          <a:ea typeface="+mn-ea"/>
                          <a:cs typeface="Calibri" panose="020F0502020204030204" pitchFamily="34" charset="0"/>
                        </a:rPr>
                        <a:t>Documentation – staging</a:t>
                      </a:r>
                    </a:p>
                  </a:txBody>
                  <a:tcPr marL="51435" marR="51435" marT="0" marB="0"/>
                </a:tc>
                <a:tc>
                  <a:txBody>
                    <a:bodyPr/>
                    <a:lstStyle/>
                    <a:p>
                      <a:pPr marL="0" marR="0">
                        <a:spcBef>
                          <a:spcPts val="0"/>
                        </a:spcBef>
                        <a:spcAft>
                          <a:spcPts val="600"/>
                        </a:spcAft>
                      </a:pPr>
                      <a:r>
                        <a:rPr lang="en-US" sz="1000" dirty="0">
                          <a:effectLst/>
                          <a:latin typeface="Calibri" panose="020F0502020204030204" pitchFamily="34" charset="0"/>
                          <a:ea typeface="Times New Roman"/>
                          <a:cs typeface="Calibri" panose="020F0502020204030204" pitchFamily="34" charset="0"/>
                          <a:hlinkClick r:id="rId9"/>
                        </a:rPr>
                        <a:t>https://stg.directplus.documentation.dnb.com</a:t>
                      </a:r>
                      <a:endParaRPr lang="en-US" sz="100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Sign up with your one login</a:t>
                      </a:r>
                    </a:p>
                  </a:txBody>
                  <a:tcPr marL="51435" marR="51435" marT="0" marB="0"/>
                </a:tc>
                <a:extLst>
                  <a:ext uri="{0D108BD9-81ED-4DB2-BD59-A6C34878D82A}">
                    <a16:rowId xmlns:a16="http://schemas.microsoft.com/office/drawing/2014/main" val="2956835947"/>
                  </a:ext>
                </a:extLst>
              </a:tr>
              <a:tr h="410158">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000" b="1" kern="1200" dirty="0">
                          <a:solidFill>
                            <a:schemeClr val="lt1"/>
                          </a:solidFill>
                          <a:effectLst/>
                          <a:latin typeface="Calibri" panose="020F0502020204030204" pitchFamily="34" charset="0"/>
                          <a:ea typeface="+mn-ea"/>
                          <a:cs typeface="Calibri" panose="020F0502020204030204" pitchFamily="34" charset="0"/>
                        </a:rPr>
                        <a:t>Documentation – Production</a:t>
                      </a:r>
                    </a:p>
                  </a:txBody>
                  <a:tcPr marL="51435" marR="51435" marT="0" marB="0"/>
                </a:tc>
                <a:tc>
                  <a:txBody>
                    <a:bodyPr/>
                    <a:lstStyle/>
                    <a:p>
                      <a:pPr marL="0" marR="0">
                        <a:spcBef>
                          <a:spcPts val="0"/>
                        </a:spcBef>
                        <a:spcAft>
                          <a:spcPts val="600"/>
                        </a:spcAft>
                      </a:pPr>
                      <a:r>
                        <a:rPr lang="en-US" sz="1000" dirty="0">
                          <a:effectLst/>
                          <a:latin typeface="Calibri" panose="020F0502020204030204" pitchFamily="34" charset="0"/>
                          <a:ea typeface="Times New Roman"/>
                          <a:cs typeface="Calibri" panose="020F0502020204030204" pitchFamily="34" charset="0"/>
                          <a:hlinkClick r:id="rId10"/>
                        </a:rPr>
                        <a:t>https://directplus.documentation.dnb.com</a:t>
                      </a:r>
                      <a:endParaRPr lang="en-US" sz="1000" dirty="0">
                        <a:effectLst/>
                        <a:latin typeface="Calibri" panose="020F0502020204030204" pitchFamily="34" charset="0"/>
                        <a:ea typeface="Times New Roman"/>
                        <a:cs typeface="Calibri" panose="020F0502020204030204" pitchFamily="34" charset="0"/>
                      </a:endParaRPr>
                    </a:p>
                  </a:txBody>
                  <a:tcPr marL="51435" marR="51435" marT="0" marB="0"/>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No access needed</a:t>
                      </a:r>
                    </a:p>
                  </a:txBody>
                  <a:tcPr marL="51435" marR="51435" marT="0" marB="0"/>
                </a:tc>
                <a:extLst>
                  <a:ext uri="{0D108BD9-81ED-4DB2-BD59-A6C34878D82A}">
                    <a16:rowId xmlns:a16="http://schemas.microsoft.com/office/drawing/2014/main" val="1432082634"/>
                  </a:ext>
                </a:extLst>
              </a:tr>
            </a:tbl>
          </a:graphicData>
        </a:graphic>
      </p:graphicFrame>
    </p:spTree>
    <p:extLst>
      <p:ext uri="{BB962C8B-B14F-4D97-AF65-F5344CB8AC3E}">
        <p14:creationId xmlns:p14="http://schemas.microsoft.com/office/powerpoint/2010/main" val="165305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590329"/>
      </p:ext>
    </p:extLst>
  </p:cSld>
  <p:clrMapOvr>
    <a:masterClrMapping/>
  </p:clrMapOvr>
</p:sld>
</file>

<file path=ppt/theme/theme1.xml><?xml version="1.0" encoding="utf-8"?>
<a:theme xmlns:a="http://schemas.openxmlformats.org/drawingml/2006/main" name="Custom Design">
  <a:themeElements>
    <a:clrScheme name="D&amp;B Branded Colors">
      <a:dk1>
        <a:srgbClr val="000000"/>
      </a:dk1>
      <a:lt1>
        <a:srgbClr val="FFFFFF"/>
      </a:lt1>
      <a:dk2>
        <a:srgbClr val="A05EB4"/>
      </a:dk2>
      <a:lt2>
        <a:srgbClr val="C55799"/>
      </a:lt2>
      <a:accent1>
        <a:srgbClr val="2F94B3"/>
      </a:accent1>
      <a:accent2>
        <a:srgbClr val="005172"/>
      </a:accent2>
      <a:accent3>
        <a:srgbClr val="00B2A8"/>
      </a:accent3>
      <a:accent4>
        <a:srgbClr val="639D3E"/>
      </a:accent4>
      <a:accent5>
        <a:srgbClr val="E6A55D"/>
      </a:accent5>
      <a:accent6>
        <a:srgbClr val="D25B73"/>
      </a:accent6>
      <a:hlink>
        <a:srgbClr val="005172"/>
      </a:hlink>
      <a:folHlink>
        <a:srgbClr val="3095B4"/>
      </a:folHlink>
    </a:clrScheme>
    <a:fontScheme name="D&amp;B Branded Theme Fonts">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095B4"/>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rgbClr val="3095B4"/>
          </a:solidFill>
          <a:prstDash val="dot"/>
          <a:headEnd type="none"/>
          <a:tailEnd type="none" w="lg" len="lg"/>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Autofit/>
      </a:bodyPr>
      <a:lstStyle>
        <a:defPPr marL="0" indent="0">
          <a:buNone/>
          <a:defRPr smtClean="0"/>
        </a:defPPr>
      </a:lstStyle>
    </a:txDef>
  </a:objectDefaults>
  <a:extraClrSchemeLst/>
</a:theme>
</file>

<file path=ppt/theme/theme2.xml><?xml version="1.0" encoding="utf-8"?>
<a:theme xmlns:a="http://schemas.openxmlformats.org/drawingml/2006/main" name="Custom Design">
  <a:themeElements>
    <a:clrScheme name="D&amp;B Branded Colors">
      <a:dk1>
        <a:srgbClr val="000000"/>
      </a:dk1>
      <a:lt1>
        <a:srgbClr val="FFFFFF"/>
      </a:lt1>
      <a:dk2>
        <a:srgbClr val="A05EB4"/>
      </a:dk2>
      <a:lt2>
        <a:srgbClr val="C55799"/>
      </a:lt2>
      <a:accent1>
        <a:srgbClr val="2F94B3"/>
      </a:accent1>
      <a:accent2>
        <a:srgbClr val="005172"/>
      </a:accent2>
      <a:accent3>
        <a:srgbClr val="00B2A8"/>
      </a:accent3>
      <a:accent4>
        <a:srgbClr val="639D3E"/>
      </a:accent4>
      <a:accent5>
        <a:srgbClr val="E6A55D"/>
      </a:accent5>
      <a:accent6>
        <a:srgbClr val="D25B73"/>
      </a:accent6>
      <a:hlink>
        <a:srgbClr val="005172"/>
      </a:hlink>
      <a:folHlink>
        <a:srgbClr val="3095B4"/>
      </a:folHlink>
    </a:clrScheme>
    <a:fontScheme name="D&amp;B Branded Theme Fonts">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095B4"/>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rgbClr val="3095B4"/>
          </a:solidFill>
          <a:prstDash val="dot"/>
          <a:headEnd type="none"/>
          <a:tailEnd type="none" w="lg" len="lg"/>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Autofit/>
      </a:bodyPr>
      <a:lstStyle>
        <a:defPPr marL="0" indent="0">
          <a:buNone/>
          <a:defRPr smtClean="0"/>
        </a:defPPr>
      </a:lstStyle>
    </a:txDef>
  </a:objectDefaults>
  <a:extraClrSchemeLst/>
</a:theme>
</file>

<file path=ppt/theme/theme3.xml><?xml version="1.0" encoding="utf-8"?>
<a:theme xmlns:a="http://schemas.openxmlformats.org/drawingml/2006/main" name="Custom Design">
  <a:themeElements>
    <a:clrScheme name="D&amp;B Branded Colors">
      <a:dk1>
        <a:srgbClr val="000000"/>
      </a:dk1>
      <a:lt1>
        <a:srgbClr val="FFFFFF"/>
      </a:lt1>
      <a:dk2>
        <a:srgbClr val="A05EB4"/>
      </a:dk2>
      <a:lt2>
        <a:srgbClr val="C55799"/>
      </a:lt2>
      <a:accent1>
        <a:srgbClr val="2F94B3"/>
      </a:accent1>
      <a:accent2>
        <a:srgbClr val="005172"/>
      </a:accent2>
      <a:accent3>
        <a:srgbClr val="00B2A8"/>
      </a:accent3>
      <a:accent4>
        <a:srgbClr val="639D3E"/>
      </a:accent4>
      <a:accent5>
        <a:srgbClr val="E6A55D"/>
      </a:accent5>
      <a:accent6>
        <a:srgbClr val="D25B73"/>
      </a:accent6>
      <a:hlink>
        <a:srgbClr val="005172"/>
      </a:hlink>
      <a:folHlink>
        <a:srgbClr val="3095B4"/>
      </a:folHlink>
    </a:clrScheme>
    <a:fontScheme name="D&amp;B Branded Theme Fonts">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095B4"/>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rgbClr val="3095B4"/>
          </a:solidFill>
          <a:prstDash val="dot"/>
          <a:headEnd type="none"/>
          <a:tailEnd type="none" w="lg" len="lg"/>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Autofit/>
      </a:bodyPr>
      <a:lstStyle>
        <a:defPPr marL="0" indent="0">
          <a:buNone/>
          <a:defRPr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D393B0C2430447BC1CE495A753C533" ma:contentTypeVersion="15" ma:contentTypeDescription="Create a new document." ma:contentTypeScope="" ma:versionID="87de625e547c21d51c972cda7fd2a850">
  <xsd:schema xmlns:xsd="http://www.w3.org/2001/XMLSchema" xmlns:xs="http://www.w3.org/2001/XMLSchema" xmlns:p="http://schemas.microsoft.com/office/2006/metadata/properties" xmlns:ns1="http://schemas.microsoft.com/sharepoint/v3" xmlns:ns3="e404f1f3-c1bd-425f-8566-17b5ba3bb1fa" xmlns:ns4="bf0a8822-e154-4b74-9a96-a367a013b07b" targetNamespace="http://schemas.microsoft.com/office/2006/metadata/properties" ma:root="true" ma:fieldsID="d324b38cc7d108ac0d08c06b8ffc3cd8" ns1:_="" ns3:_="" ns4:_="">
    <xsd:import namespace="http://schemas.microsoft.com/sharepoint/v3"/>
    <xsd:import namespace="e404f1f3-c1bd-425f-8566-17b5ba3bb1fa"/>
    <xsd:import namespace="bf0a8822-e154-4b74-9a96-a367a013b07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04f1f3-c1bd-425f-8566-17b5ba3bb1f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0a8822-e154-4b74-9a96-a367a013b07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9F30C8-0736-452B-9C79-C400CEEFA5C5}">
  <ds:schemaRefs>
    <ds:schemaRef ds:uri="bf0a8822-e154-4b74-9a96-a367a013b07b"/>
    <ds:schemaRef ds:uri="http://purl.org/dc/elements/1.1/"/>
    <ds:schemaRef ds:uri="http://schemas.microsoft.com/office/2006/metadata/properties"/>
    <ds:schemaRef ds:uri="http://purl.org/dc/terms/"/>
    <ds:schemaRef ds:uri="http://purl.org/dc/dcmitype/"/>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e404f1f3-c1bd-425f-8566-17b5ba3bb1fa"/>
    <ds:schemaRef ds:uri="http://schemas.microsoft.com/sharepoint/v3"/>
  </ds:schemaRefs>
</ds:datastoreItem>
</file>

<file path=customXml/itemProps2.xml><?xml version="1.0" encoding="utf-8"?>
<ds:datastoreItem xmlns:ds="http://schemas.openxmlformats.org/officeDocument/2006/customXml" ds:itemID="{A7907CFD-FA4A-4E2E-8674-060B32E63005}">
  <ds:schemaRefs>
    <ds:schemaRef ds:uri="http://schemas.microsoft.com/sharepoint/v3/contenttype/forms"/>
  </ds:schemaRefs>
</ds:datastoreItem>
</file>

<file path=customXml/itemProps3.xml><?xml version="1.0" encoding="utf-8"?>
<ds:datastoreItem xmlns:ds="http://schemas.openxmlformats.org/officeDocument/2006/customXml" ds:itemID="{87B70A93-E501-4490-BE31-4C01EAE6B1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404f1f3-c1bd-425f-8566-17b5ba3bb1fa"/>
    <ds:schemaRef ds:uri="bf0a8822-e154-4b74-9a96-a367a013b0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332546</TotalTime>
  <Words>3821</Words>
  <Application>Microsoft Office PowerPoint</Application>
  <PresentationFormat>On-screen Show (16:9)</PresentationFormat>
  <Paragraphs>752</Paragraphs>
  <Slides>23</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.AppleSystemUIFont</vt:lpstr>
      <vt:lpstr>Arial</vt:lpstr>
      <vt:lpstr>Calibri</vt:lpstr>
      <vt:lpstr>Gill Sans MT</vt:lpstr>
      <vt:lpstr>Lucida Grande</vt:lpstr>
      <vt:lpstr>Wingdings</vt:lpstr>
      <vt:lpstr>Custom Design</vt:lpstr>
      <vt:lpstr>Custom Design</vt:lpstr>
      <vt:lpstr>Custom Design</vt:lpstr>
      <vt:lpstr>Cloud Services UAT Kickoff</vt:lpstr>
      <vt:lpstr>PowerPoint Presentation</vt:lpstr>
      <vt:lpstr>PowerPoint Presentation</vt:lpstr>
      <vt:lpstr>PowerPoint Presentation</vt:lpstr>
      <vt:lpstr>PowerPoint Presentation</vt:lpstr>
      <vt:lpstr>PowerPoint Presentation</vt:lpstr>
      <vt:lpstr>PowerPoint Presentation</vt:lpstr>
      <vt:lpstr>UAT Scope Items</vt:lpstr>
      <vt:lpstr> Planned Items – Apr 10th 2024 (Release 1.24.05)</vt:lpstr>
      <vt:lpstr>Content</vt:lpstr>
      <vt:lpstr> DPD-934  Industry Codes - New ISIC Code</vt:lpstr>
      <vt:lpstr> DPD-1149 DCM-371: Financial Statements - Financial Overview Changes [EMC]</vt:lpstr>
      <vt:lpstr>Enrich</vt:lpstr>
      <vt:lpstr> DAM-1413  PC: Product Availability rule for Supplychainriskindex_L1_V1</vt:lpstr>
      <vt:lpstr> DPL-5161  First Research - Change to NAICS 2022 for Industry Profile</vt:lpstr>
      <vt:lpstr>Defects</vt:lpstr>
      <vt:lpstr> DMDM-626  DPD-333: Attribute mismatch failure for 27 and 688 Industry Code Description though there is no change in value</vt:lpstr>
      <vt:lpstr>Upcoming</vt:lpstr>
      <vt:lpstr> Planned Items – May 1st 2024 (Release 1.24.06)</vt:lpstr>
      <vt:lpstr>Appendix</vt:lpstr>
      <vt:lpstr>PowerPoint Presentation</vt:lpstr>
      <vt:lpstr>How to get access ?</vt:lpstr>
      <vt:lpstr>PowerPoint Presentation</vt:lpstr>
    </vt:vector>
  </TitlesOfParts>
  <Company>DNB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+ 1.23.12 UAT Kickoff</dc:title>
  <dc:creator>Dun and BradStreet</dc:creator>
  <cp:lastModifiedBy>Lakshmi Narasimhan, Yamini</cp:lastModifiedBy>
  <cp:revision>971</cp:revision>
  <dcterms:created xsi:type="dcterms:W3CDTF">2016-09-23T19:57:22Z</dcterms:created>
  <dcterms:modified xsi:type="dcterms:W3CDTF">2024-04-04T14:53:31Z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0x010100F6D393B0C2430447BC1CE495A753C533</vt:lpwstr>
  </property>
  <property fmtid="{D5CDD505-2E9C-101B-9397-08002B2CF9AE}" pid="3" name="MSIP_Label_224d2e7b-2917-4cd7-87a4-c132be958a8e_Enabled">
    <vt:lpwstr>true</vt:lpwstr>
  </property>
  <property fmtid="{D5CDD505-2E9C-101B-9397-08002B2CF9AE}" pid="4" name="MSIP_Label_224d2e7b-2917-4cd7-87a4-c132be958a8e_SetDate">
    <vt:lpwstr>2023-06-08T13:56:23Z</vt:lpwstr>
  </property>
  <property fmtid="{D5CDD505-2E9C-101B-9397-08002B2CF9AE}" pid="5" name="MSIP_Label_224d2e7b-2917-4cd7-87a4-c132be958a8e_Method">
    <vt:lpwstr>Privileged</vt:lpwstr>
  </property>
  <property fmtid="{D5CDD505-2E9C-101B-9397-08002B2CF9AE}" pid="6" name="MSIP_Label_224d2e7b-2917-4cd7-87a4-c132be958a8e_Name">
    <vt:lpwstr>224d2e7b-2917-4cd7-87a4-c132be958a8e</vt:lpwstr>
  </property>
  <property fmtid="{D5CDD505-2E9C-101B-9397-08002B2CF9AE}" pid="7" name="MSIP_Label_224d2e7b-2917-4cd7-87a4-c132be958a8e_SiteId">
    <vt:lpwstr>19e2b708-bf12-4375-9719-8dec42771b3e</vt:lpwstr>
  </property>
  <property fmtid="{D5CDD505-2E9C-101B-9397-08002B2CF9AE}" pid="8" name="MSIP_Label_224d2e7b-2917-4cd7-87a4-c132be958a8e_ActionId">
    <vt:lpwstr>79eb3dfe-2aa7-44f6-b9d5-58e20288ba51</vt:lpwstr>
  </property>
  <property fmtid="{D5CDD505-2E9C-101B-9397-08002B2CF9AE}" pid="9" name="MSIP_Label_224d2e7b-2917-4cd7-87a4-c132be958a8e_ContentBits">
    <vt:lpwstr>2</vt:lpwstr>
  </property>
</Properties>
</file>